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FC98D-448B-476D-B3B6-C57CEB182FF3}" v="83" dt="2024-02-06T14:58:50.6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9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9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Leidich" userId="dada21348c57c9f8" providerId="LiveId" clId="{433FC98D-448B-476D-B3B6-C57CEB182FF3}"/>
    <pc:docChg chg="undo custSel addSld delSld modSld sldOrd">
      <pc:chgData name="Chris Leidich" userId="dada21348c57c9f8" providerId="LiveId" clId="{433FC98D-448B-476D-B3B6-C57CEB182FF3}" dt="2024-02-06T15:03:21.938" v="3829" actId="20577"/>
      <pc:docMkLst>
        <pc:docMk/>
      </pc:docMkLst>
      <pc:sldChg chg="addSp delSp modSp mod">
        <pc:chgData name="Chris Leidich" userId="dada21348c57c9f8" providerId="LiveId" clId="{433FC98D-448B-476D-B3B6-C57CEB182FF3}" dt="2024-02-03T15:04:47.459" v="1368" actId="20577"/>
        <pc:sldMkLst>
          <pc:docMk/>
          <pc:sldMk cId="2008163286" sldId="256"/>
        </pc:sldMkLst>
        <pc:spChg chg="mod">
          <ac:chgData name="Chris Leidich" userId="dada21348c57c9f8" providerId="LiveId" clId="{433FC98D-448B-476D-B3B6-C57CEB182FF3}" dt="2024-02-03T15:04:47.459" v="1368" actId="20577"/>
          <ac:spMkLst>
            <pc:docMk/>
            <pc:sldMk cId="2008163286" sldId="256"/>
            <ac:spMk id="2" creationId="{EAF8C760-A241-AE56-C0C3-155C3359378A}"/>
          </ac:spMkLst>
        </pc:spChg>
        <pc:spChg chg="mod">
          <ac:chgData name="Chris Leidich" userId="dada21348c57c9f8" providerId="LiveId" clId="{433FC98D-448B-476D-B3B6-C57CEB182FF3}" dt="2024-02-03T08:19:09.903" v="12" actId="20577"/>
          <ac:spMkLst>
            <pc:docMk/>
            <pc:sldMk cId="2008163286" sldId="256"/>
            <ac:spMk id="3" creationId="{C55A3608-6E46-78B8-BE8B-4545E2BE6C6C}"/>
          </ac:spMkLst>
        </pc:spChg>
        <pc:picChg chg="del">
          <ac:chgData name="Chris Leidich" userId="dada21348c57c9f8" providerId="LiveId" clId="{433FC98D-448B-476D-B3B6-C57CEB182FF3}" dt="2024-02-03T14:07:18.558" v="552" actId="478"/>
          <ac:picMkLst>
            <pc:docMk/>
            <pc:sldMk cId="2008163286" sldId="256"/>
            <ac:picMk id="7" creationId="{1F43123C-6F98-2FA6-A5F4-07D827E5DB53}"/>
          </ac:picMkLst>
        </pc:picChg>
        <pc:picChg chg="add mod">
          <ac:chgData name="Chris Leidich" userId="dada21348c57c9f8" providerId="LiveId" clId="{433FC98D-448B-476D-B3B6-C57CEB182FF3}" dt="2024-02-03T14:07:23.191" v="555" actId="1076"/>
          <ac:picMkLst>
            <pc:docMk/>
            <pc:sldMk cId="2008163286" sldId="256"/>
            <ac:picMk id="15" creationId="{58C925BE-9656-AB7C-6D11-1B421A6C5204}"/>
          </ac:picMkLst>
        </pc:picChg>
      </pc:sldChg>
      <pc:sldChg chg="addSp delSp modSp new mod setBg">
        <pc:chgData name="Chris Leidich" userId="dada21348c57c9f8" providerId="LiveId" clId="{433FC98D-448B-476D-B3B6-C57CEB182FF3}" dt="2024-02-06T14:14:18.564" v="2982" actId="12"/>
        <pc:sldMkLst>
          <pc:docMk/>
          <pc:sldMk cId="1465578892" sldId="257"/>
        </pc:sldMkLst>
        <pc:spChg chg="mod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2" creationId="{0970C190-1DC3-82F6-E2CD-AA6FBF7713A4}"/>
          </ac:spMkLst>
        </pc:spChg>
        <pc:spChg chg="mod">
          <ac:chgData name="Chris Leidich" userId="dada21348c57c9f8" providerId="LiveId" clId="{433FC98D-448B-476D-B3B6-C57CEB182FF3}" dt="2024-02-06T14:14:18.564" v="2982" actId="12"/>
          <ac:spMkLst>
            <pc:docMk/>
            <pc:sldMk cId="1465578892" sldId="257"/>
            <ac:spMk id="3" creationId="{EB142F8E-D9A7-D6F9-88E1-18E49BF4456F}"/>
          </ac:spMkLst>
        </pc:spChg>
        <pc:spChg chg="add del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9" creationId="{5A0118C5-4F8D-4CF4-BADD-53FEACC6C42A}"/>
          </ac:spMkLst>
        </pc:spChg>
        <pc:spChg chg="add del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11" creationId="{F98F79A4-A6C7-4101-B1E9-27E05CB7CFA0}"/>
          </ac:spMkLst>
        </pc:spChg>
        <pc:spChg chg="add del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13" creationId="{79AFCB35-9C04-4524-A0B1-57FF6865D013}"/>
          </ac:spMkLst>
        </pc:spChg>
        <pc:spChg chg="add del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15" creationId="{D11AD2AD-0BA0-4DD3-8EEA-84686A0E718C}"/>
          </ac:spMkLst>
        </pc:spChg>
        <pc:spChg chg="add del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17" creationId="{83C8019B-3985-409B-9B87-494B974EE9A2}"/>
          </ac:spMkLst>
        </pc:spChg>
        <pc:spChg chg="add del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19" creationId="{9E5C5460-229E-46C8-A712-CC317985420F}"/>
          </ac:spMkLst>
        </pc:spChg>
        <pc:spChg chg="add del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21" creationId="{B85A4DB3-61AA-49A1-85A9-B3397CD519AB}"/>
          </ac:spMkLst>
        </pc:spChg>
        <pc:spChg chg="add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33" creationId="{5A0118C5-4F8D-4CF4-BADD-53FEACC6C42A}"/>
          </ac:spMkLst>
        </pc:spChg>
        <pc:spChg chg="add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35" creationId="{EAED1919-54A1-41C9-B30B-A3FF3F58E38B}"/>
          </ac:spMkLst>
        </pc:spChg>
        <pc:spChg chg="add">
          <ac:chgData name="Chris Leidich" userId="dada21348c57c9f8" providerId="LiveId" clId="{433FC98D-448B-476D-B3B6-C57CEB182FF3}" dt="2024-02-03T12:43:08.577" v="224" actId="26606"/>
          <ac:spMkLst>
            <pc:docMk/>
            <pc:sldMk cId="1465578892" sldId="257"/>
            <ac:spMk id="41" creationId="{FFFEB18F-F81F-4CED-BE64-EB888A77C3B8}"/>
          </ac:spMkLst>
        </pc:spChg>
        <pc:grpChg chg="add del">
          <ac:chgData name="Chris Leidich" userId="dada21348c57c9f8" providerId="LiveId" clId="{433FC98D-448B-476D-B3B6-C57CEB182FF3}" dt="2024-02-03T12:43:08.577" v="224" actId="26606"/>
          <ac:grpSpMkLst>
            <pc:docMk/>
            <pc:sldMk cId="1465578892" sldId="257"/>
            <ac:grpSpMk id="23" creationId="{0C156BF8-7FF7-440F-BE2B-417DFFE8BFA5}"/>
          </ac:grpSpMkLst>
        </pc:grpChg>
        <pc:grpChg chg="add">
          <ac:chgData name="Chris Leidich" userId="dada21348c57c9f8" providerId="LiveId" clId="{433FC98D-448B-476D-B3B6-C57CEB182FF3}" dt="2024-02-03T12:43:08.577" v="224" actId="26606"/>
          <ac:grpSpMkLst>
            <pc:docMk/>
            <pc:sldMk cId="1465578892" sldId="257"/>
            <ac:grpSpMk id="37" creationId="{C4751043-2EE3-4222-9979-8E61D93DA8DC}"/>
          </ac:grpSpMkLst>
        </pc:grpChg>
        <pc:grpChg chg="add">
          <ac:chgData name="Chris Leidich" userId="dada21348c57c9f8" providerId="LiveId" clId="{433FC98D-448B-476D-B3B6-C57CEB182FF3}" dt="2024-02-03T12:43:08.577" v="224" actId="26606"/>
          <ac:grpSpMkLst>
            <pc:docMk/>
            <pc:sldMk cId="1465578892" sldId="257"/>
            <ac:grpSpMk id="43" creationId="{00E015F5-1A99-4E40-BC3D-7707802996B5}"/>
          </ac:grpSpMkLst>
        </pc:grpChg>
        <pc:grpChg chg="add">
          <ac:chgData name="Chris Leidich" userId="dada21348c57c9f8" providerId="LiveId" clId="{433FC98D-448B-476D-B3B6-C57CEB182FF3}" dt="2024-02-03T12:43:08.577" v="224" actId="26606"/>
          <ac:grpSpMkLst>
            <pc:docMk/>
            <pc:sldMk cId="1465578892" sldId="257"/>
            <ac:grpSpMk id="47" creationId="{5468B3A9-705E-43C3-A742-0619B0D8F2EE}"/>
          </ac:grpSpMkLst>
        </pc:grpChg>
        <pc:picChg chg="add mod ord">
          <ac:chgData name="Chris Leidich" userId="dada21348c57c9f8" providerId="LiveId" clId="{433FC98D-448B-476D-B3B6-C57CEB182FF3}" dt="2024-02-03T12:43:15.315" v="225" actId="27614"/>
          <ac:picMkLst>
            <pc:docMk/>
            <pc:sldMk cId="1465578892" sldId="257"/>
            <ac:picMk id="4" creationId="{87A08D79-BD68-812B-C700-017BFFE6DF7B}"/>
          </ac:picMkLst>
        </pc:picChg>
      </pc:sldChg>
      <pc:sldChg chg="new del">
        <pc:chgData name="Chris Leidich" userId="dada21348c57c9f8" providerId="LiveId" clId="{433FC98D-448B-476D-B3B6-C57CEB182FF3}" dt="2024-02-03T13:01:42.792" v="232" actId="680"/>
        <pc:sldMkLst>
          <pc:docMk/>
          <pc:sldMk cId="1784561988" sldId="258"/>
        </pc:sldMkLst>
      </pc:sldChg>
      <pc:sldChg chg="addSp delSp modSp new mod setBg">
        <pc:chgData name="Chris Leidich" userId="dada21348c57c9f8" providerId="LiveId" clId="{433FC98D-448B-476D-B3B6-C57CEB182FF3}" dt="2024-02-03T14:17:09.925" v="685" actId="20577"/>
        <pc:sldMkLst>
          <pc:docMk/>
          <pc:sldMk cId="2466445228" sldId="258"/>
        </pc:sldMkLst>
        <pc:spChg chg="mod">
          <ac:chgData name="Chris Leidich" userId="dada21348c57c9f8" providerId="LiveId" clId="{433FC98D-448B-476D-B3B6-C57CEB182FF3}" dt="2024-02-03T13:11:25.689" v="544" actId="26606"/>
          <ac:spMkLst>
            <pc:docMk/>
            <pc:sldMk cId="2466445228" sldId="258"/>
            <ac:spMk id="2" creationId="{EBF7A641-FBC3-C8FE-89A5-D6E787B5E7A7}"/>
          </ac:spMkLst>
        </pc:spChg>
        <pc:spChg chg="add del mod ord">
          <ac:chgData name="Chris Leidich" userId="dada21348c57c9f8" providerId="LiveId" clId="{433FC98D-448B-476D-B3B6-C57CEB182FF3}" dt="2024-02-03T14:17:09.925" v="685" actId="20577"/>
          <ac:spMkLst>
            <pc:docMk/>
            <pc:sldMk cId="2466445228" sldId="258"/>
            <ac:spMk id="3" creationId="{3983B87D-64F5-70DA-D038-E5843D7E0F68}"/>
          </ac:spMkLst>
        </pc:spChg>
        <pc:spChg chg="add">
          <ac:chgData name="Chris Leidich" userId="dada21348c57c9f8" providerId="LiveId" clId="{433FC98D-448B-476D-B3B6-C57CEB182FF3}" dt="2024-02-03T13:11:25.689" v="544" actId="26606"/>
          <ac:spMkLst>
            <pc:docMk/>
            <pc:sldMk cId="2466445228" sldId="258"/>
            <ac:spMk id="14" creationId="{5A0118C5-4F8D-4CF4-BADD-53FEACC6C42A}"/>
          </ac:spMkLst>
        </pc:spChg>
        <pc:spChg chg="add">
          <ac:chgData name="Chris Leidich" userId="dada21348c57c9f8" providerId="LiveId" clId="{433FC98D-448B-476D-B3B6-C57CEB182FF3}" dt="2024-02-03T13:11:25.689" v="544" actId="26606"/>
          <ac:spMkLst>
            <pc:docMk/>
            <pc:sldMk cId="2466445228" sldId="258"/>
            <ac:spMk id="20" creationId="{4E0A5C5C-2A95-428E-9F6A-0D29EBD57C9F}"/>
          </ac:spMkLst>
        </pc:spChg>
        <pc:grpChg chg="add">
          <ac:chgData name="Chris Leidich" userId="dada21348c57c9f8" providerId="LiveId" clId="{433FC98D-448B-476D-B3B6-C57CEB182FF3}" dt="2024-02-03T13:11:25.689" v="544" actId="26606"/>
          <ac:grpSpMkLst>
            <pc:docMk/>
            <pc:sldMk cId="2466445228" sldId="258"/>
            <ac:grpSpMk id="16" creationId="{2A638C7D-9088-41A9-88A0-7357157BC168}"/>
          </ac:grpSpMkLst>
        </pc:grpChg>
        <pc:grpChg chg="add">
          <ac:chgData name="Chris Leidich" userId="dada21348c57c9f8" providerId="LiveId" clId="{433FC98D-448B-476D-B3B6-C57CEB182FF3}" dt="2024-02-03T13:11:25.689" v="544" actId="26606"/>
          <ac:grpSpMkLst>
            <pc:docMk/>
            <pc:sldMk cId="2466445228" sldId="258"/>
            <ac:grpSpMk id="22" creationId="{3F219210-B16A-47B6-9AA8-207DAFF37E66}"/>
          </ac:grpSpMkLst>
        </pc:grpChg>
        <pc:grpChg chg="add">
          <ac:chgData name="Chris Leidich" userId="dada21348c57c9f8" providerId="LiveId" clId="{433FC98D-448B-476D-B3B6-C57CEB182FF3}" dt="2024-02-03T13:11:25.689" v="544" actId="26606"/>
          <ac:grpSpMkLst>
            <pc:docMk/>
            <pc:sldMk cId="2466445228" sldId="258"/>
            <ac:grpSpMk id="26" creationId="{582A903B-6B78-4F0A-B7C9-3D80499020B8}"/>
          </ac:grpSpMkLst>
        </pc:grpChg>
        <pc:picChg chg="add mod">
          <ac:chgData name="Chris Leidich" userId="dada21348c57c9f8" providerId="LiveId" clId="{433FC98D-448B-476D-B3B6-C57CEB182FF3}" dt="2024-02-03T13:05:51.025" v="260"/>
          <ac:picMkLst>
            <pc:docMk/>
            <pc:sldMk cId="2466445228" sldId="258"/>
            <ac:picMk id="5" creationId="{F7789C9B-065B-98A5-080F-7FA9F2A9D351}"/>
          </ac:picMkLst>
        </pc:picChg>
        <pc:picChg chg="add mod">
          <ac:chgData name="Chris Leidich" userId="dada21348c57c9f8" providerId="LiveId" clId="{433FC98D-448B-476D-B3B6-C57CEB182FF3}" dt="2024-02-03T13:05:56.965" v="265"/>
          <ac:picMkLst>
            <pc:docMk/>
            <pc:sldMk cId="2466445228" sldId="258"/>
            <ac:picMk id="7" creationId="{943423B4-B8BE-A5D8-0B4C-5B64AB43B00E}"/>
          </ac:picMkLst>
        </pc:picChg>
        <pc:picChg chg="add mod">
          <ac:chgData name="Chris Leidich" userId="dada21348c57c9f8" providerId="LiveId" clId="{433FC98D-448B-476D-B3B6-C57CEB182FF3}" dt="2024-02-03T13:11:25.689" v="544" actId="26606"/>
          <ac:picMkLst>
            <pc:docMk/>
            <pc:sldMk cId="2466445228" sldId="258"/>
            <ac:picMk id="9" creationId="{BD35F528-589F-3B68-6AFF-CA66B23EC1EA}"/>
          </ac:picMkLst>
        </pc:picChg>
      </pc:sldChg>
      <pc:sldChg chg="addSp delSp modSp new mod setBg">
        <pc:chgData name="Chris Leidich" userId="dada21348c57c9f8" providerId="LiveId" clId="{433FC98D-448B-476D-B3B6-C57CEB182FF3}" dt="2024-02-06T14:16:27.750" v="3054" actId="20577"/>
        <pc:sldMkLst>
          <pc:docMk/>
          <pc:sldMk cId="870265208" sldId="259"/>
        </pc:sldMkLst>
        <pc:spChg chg="mod">
          <ac:chgData name="Chris Leidich" userId="dada21348c57c9f8" providerId="LiveId" clId="{433FC98D-448B-476D-B3B6-C57CEB182FF3}" dt="2024-02-06T13:48:13.083" v="2947" actId="20577"/>
          <ac:spMkLst>
            <pc:docMk/>
            <pc:sldMk cId="870265208" sldId="259"/>
            <ac:spMk id="2" creationId="{CFECFE97-8557-E8F0-EEB0-5B018C179EE8}"/>
          </ac:spMkLst>
        </pc:spChg>
        <pc:spChg chg="mod ord">
          <ac:chgData name="Chris Leidich" userId="dada21348c57c9f8" providerId="LiveId" clId="{433FC98D-448B-476D-B3B6-C57CEB182FF3}" dt="2024-02-06T14:16:27.750" v="3054" actId="20577"/>
          <ac:spMkLst>
            <pc:docMk/>
            <pc:sldMk cId="870265208" sldId="259"/>
            <ac:spMk id="3" creationId="{EC0F52B8-912F-CCB3-8632-56A331B98036}"/>
          </ac:spMkLst>
        </pc:spChg>
        <pc:spChg chg="mod">
          <ac:chgData name="Chris Leidich" userId="dada21348c57c9f8" providerId="LiveId" clId="{433FC98D-448B-476D-B3B6-C57CEB182FF3}" dt="2024-02-06T13:49:13.246" v="2950" actId="14100"/>
          <ac:spMkLst>
            <pc:docMk/>
            <pc:sldMk cId="870265208" sldId="259"/>
            <ac:spMk id="4" creationId="{2A838F6F-83BA-2A66-39C1-5961BB52D7CB}"/>
          </ac:spMkLst>
        </pc:spChg>
        <pc:spChg chg="add mod">
          <ac:chgData name="Chris Leidich" userId="dada21348c57c9f8" providerId="LiveId" clId="{433FC98D-448B-476D-B3B6-C57CEB182FF3}" dt="2024-02-03T14:55:55.756" v="1163" actId="207"/>
          <ac:spMkLst>
            <pc:docMk/>
            <pc:sldMk cId="870265208" sldId="259"/>
            <ac:spMk id="6" creationId="{D9772EC8-D4B8-F3C1-55FB-13A1C5BFCFDB}"/>
          </ac:spMkLst>
        </pc:spChg>
        <pc:spChg chg="add del">
          <ac:chgData name="Chris Leidich" userId="dada21348c57c9f8" providerId="LiveId" clId="{433FC98D-448B-476D-B3B6-C57CEB182FF3}" dt="2024-02-03T14:45:33.799" v="847" actId="26606"/>
          <ac:spMkLst>
            <pc:docMk/>
            <pc:sldMk cId="870265208" sldId="259"/>
            <ac:spMk id="10" creationId="{5A0118C5-4F8D-4CF4-BADD-53FEACC6C42A}"/>
          </ac:spMkLst>
        </pc:spChg>
        <pc:spChg chg="add del">
          <ac:chgData name="Chris Leidich" userId="dada21348c57c9f8" providerId="LiveId" clId="{433FC98D-448B-476D-B3B6-C57CEB182FF3}" dt="2024-02-03T14:45:38.495" v="849" actId="26606"/>
          <ac:spMkLst>
            <pc:docMk/>
            <pc:sldMk cId="870265208" sldId="259"/>
            <ac:spMk id="366" creationId="{5A0118C5-4F8D-4CF4-BADD-53FEACC6C42A}"/>
          </ac:spMkLst>
        </pc:spChg>
        <pc:spChg chg="add del">
          <ac:chgData name="Chris Leidich" userId="dada21348c57c9f8" providerId="LiveId" clId="{433FC98D-448B-476D-B3B6-C57CEB182FF3}" dt="2024-02-03T14:45:38.495" v="849" actId="26606"/>
          <ac:spMkLst>
            <pc:docMk/>
            <pc:sldMk cId="870265208" sldId="259"/>
            <ac:spMk id="371" creationId="{7665E5EC-40DD-4076-879B-B07223D5A7C1}"/>
          </ac:spMkLst>
        </pc:spChg>
        <pc:spChg chg="add del">
          <ac:chgData name="Chris Leidich" userId="dada21348c57c9f8" providerId="LiveId" clId="{433FC98D-448B-476D-B3B6-C57CEB182FF3}" dt="2024-02-03T14:45:38.495" v="849" actId="26606"/>
          <ac:spMkLst>
            <pc:docMk/>
            <pc:sldMk cId="870265208" sldId="259"/>
            <ac:spMk id="372" creationId="{96F7F90D-227A-418D-9A0A-2E04468C6002}"/>
          </ac:spMkLst>
        </pc:spChg>
        <pc:spChg chg="add del">
          <ac:chgData name="Chris Leidich" userId="dada21348c57c9f8" providerId="LiveId" clId="{433FC98D-448B-476D-B3B6-C57CEB182FF3}" dt="2024-02-03T14:45:43.024" v="851" actId="26606"/>
          <ac:spMkLst>
            <pc:docMk/>
            <pc:sldMk cId="870265208" sldId="259"/>
            <ac:spMk id="400" creationId="{5A0118C5-4F8D-4CF4-BADD-53FEACC6C42A}"/>
          </ac:spMkLst>
        </pc:spChg>
        <pc:spChg chg="add del">
          <ac:chgData name="Chris Leidich" userId="dada21348c57c9f8" providerId="LiveId" clId="{433FC98D-448B-476D-B3B6-C57CEB182FF3}" dt="2024-02-03T14:45:43.024" v="851" actId="26606"/>
          <ac:spMkLst>
            <pc:docMk/>
            <pc:sldMk cId="870265208" sldId="259"/>
            <ac:spMk id="402" creationId="{4E0A5C5C-2A95-428E-9F6A-0D29EBD57C9F}"/>
          </ac:spMkLst>
        </pc:spChg>
        <pc:spChg chg="add del">
          <ac:chgData name="Chris Leidich" userId="dada21348c57c9f8" providerId="LiveId" clId="{433FC98D-448B-476D-B3B6-C57CEB182FF3}" dt="2024-02-03T14:47:11.163" v="869" actId="26606"/>
          <ac:spMkLst>
            <pc:docMk/>
            <pc:sldMk cId="870265208" sldId="259"/>
            <ac:spMk id="408" creationId="{5A0118C5-4F8D-4CF4-BADD-53FEACC6C42A}"/>
          </ac:spMkLst>
        </pc:spChg>
        <pc:spChg chg="add del">
          <ac:chgData name="Chris Leidich" userId="dada21348c57c9f8" providerId="LiveId" clId="{433FC98D-448B-476D-B3B6-C57CEB182FF3}" dt="2024-02-03T14:47:09.350" v="867" actId="26606"/>
          <ac:spMkLst>
            <pc:docMk/>
            <pc:sldMk cId="870265208" sldId="259"/>
            <ac:spMk id="422" creationId="{5A0118C5-4F8D-4CF4-BADD-53FEACC6C42A}"/>
          </ac:spMkLst>
        </pc:spChg>
        <pc:spChg chg="add del">
          <ac:chgData name="Chris Leidich" userId="dada21348c57c9f8" providerId="LiveId" clId="{433FC98D-448B-476D-B3B6-C57CEB182FF3}" dt="2024-02-03T14:47:09.350" v="867" actId="26606"/>
          <ac:spMkLst>
            <pc:docMk/>
            <pc:sldMk cId="870265208" sldId="259"/>
            <ac:spMk id="424" creationId="{3C1D1FA3-6212-4B97-9B1E-C7F81247C2B9}"/>
          </ac:spMkLst>
        </pc:spChg>
        <pc:spChg chg="add del">
          <ac:chgData name="Chris Leidich" userId="dada21348c57c9f8" providerId="LiveId" clId="{433FC98D-448B-476D-B3B6-C57CEB182FF3}" dt="2024-02-03T14:47:09.350" v="867" actId="26606"/>
          <ac:spMkLst>
            <pc:docMk/>
            <pc:sldMk cId="870265208" sldId="259"/>
            <ac:spMk id="426" creationId="{11C51958-04D4-4687-95A2-95DCDCF47464}"/>
          </ac:spMkLst>
        </pc:spChg>
        <pc:spChg chg="add del">
          <ac:chgData name="Chris Leidich" userId="dada21348c57c9f8" providerId="LiveId" clId="{433FC98D-448B-476D-B3B6-C57CEB182FF3}" dt="2024-02-03T14:47:09.350" v="867" actId="26606"/>
          <ac:spMkLst>
            <pc:docMk/>
            <pc:sldMk cId="870265208" sldId="259"/>
            <ac:spMk id="428" creationId="{79AFCB35-9C04-4524-A0B1-57FF6865D013}"/>
          </ac:spMkLst>
        </pc:spChg>
        <pc:spChg chg="add del">
          <ac:chgData name="Chris Leidich" userId="dada21348c57c9f8" providerId="LiveId" clId="{433FC98D-448B-476D-B3B6-C57CEB182FF3}" dt="2024-02-03T14:47:09.350" v="867" actId="26606"/>
          <ac:spMkLst>
            <pc:docMk/>
            <pc:sldMk cId="870265208" sldId="259"/>
            <ac:spMk id="430" creationId="{D11AD2AD-0BA0-4DD3-8EEA-84686A0E718C}"/>
          </ac:spMkLst>
        </pc:spChg>
        <pc:grpChg chg="add del">
          <ac:chgData name="Chris Leidich" userId="dada21348c57c9f8" providerId="LiveId" clId="{433FC98D-448B-476D-B3B6-C57CEB182FF3}" dt="2024-02-03T14:45:33.799" v="847" actId="26606"/>
          <ac:grpSpMkLst>
            <pc:docMk/>
            <pc:sldMk cId="870265208" sldId="259"/>
            <ac:grpSpMk id="12" creationId="{20E21FE7-C859-4C40-AAB9-05C994892CB1}"/>
          </ac:grpSpMkLst>
        </pc:grpChg>
        <pc:grpChg chg="add del">
          <ac:chgData name="Chris Leidich" userId="dada21348c57c9f8" providerId="LiveId" clId="{433FC98D-448B-476D-B3B6-C57CEB182FF3}" dt="2024-02-03T14:45:33.799" v="847" actId="26606"/>
          <ac:grpSpMkLst>
            <pc:docMk/>
            <pc:sldMk cId="870265208" sldId="259"/>
            <ac:grpSpMk id="16" creationId="{3A35C15A-135A-4FD3-BA11-A046CFA3907A}"/>
          </ac:grpSpMkLst>
        </pc:grpChg>
        <pc:grpChg chg="add del">
          <ac:chgData name="Chris Leidich" userId="dada21348c57c9f8" providerId="LiveId" clId="{433FC98D-448B-476D-B3B6-C57CEB182FF3}" dt="2024-02-03T14:45:43.024" v="851" actId="26606"/>
          <ac:grpSpMkLst>
            <pc:docMk/>
            <pc:sldMk cId="870265208" sldId="259"/>
            <ac:grpSpMk id="22" creationId="{582A903B-6B78-4F0A-B7C9-3D80499020B8}"/>
          </ac:grpSpMkLst>
        </pc:grpChg>
        <pc:grpChg chg="add del">
          <ac:chgData name="Chris Leidich" userId="dada21348c57c9f8" providerId="LiveId" clId="{433FC98D-448B-476D-B3B6-C57CEB182FF3}" dt="2024-02-03T14:45:33.799" v="847" actId="26606"/>
          <ac:grpSpMkLst>
            <pc:docMk/>
            <pc:sldMk cId="870265208" sldId="259"/>
            <ac:grpSpMk id="24" creationId="{03AF83E4-4DE2-499C-9F36-0279E7E4FBBE}"/>
          </ac:grpSpMkLst>
        </pc:grpChg>
        <pc:grpChg chg="add del">
          <ac:chgData name="Chris Leidich" userId="dada21348c57c9f8" providerId="LiveId" clId="{433FC98D-448B-476D-B3B6-C57CEB182FF3}" dt="2024-02-03T14:45:38.495" v="849" actId="26606"/>
          <ac:grpSpMkLst>
            <pc:docMk/>
            <pc:sldMk cId="870265208" sldId="259"/>
            <ac:grpSpMk id="367" creationId="{A3709225-45BD-4CB5-BED5-6A68EDA55548}"/>
          </ac:grpSpMkLst>
        </pc:grpChg>
        <pc:grpChg chg="add del">
          <ac:chgData name="Chris Leidich" userId="dada21348c57c9f8" providerId="LiveId" clId="{433FC98D-448B-476D-B3B6-C57CEB182FF3}" dt="2024-02-03T14:45:38.495" v="849" actId="26606"/>
          <ac:grpSpMkLst>
            <pc:docMk/>
            <pc:sldMk cId="870265208" sldId="259"/>
            <ac:grpSpMk id="370" creationId="{BC9D362F-A0BC-46E8-B739-CC9BEBDA5B71}"/>
          </ac:grpSpMkLst>
        </pc:grpChg>
        <pc:grpChg chg="add del">
          <ac:chgData name="Chris Leidich" userId="dada21348c57c9f8" providerId="LiveId" clId="{433FC98D-448B-476D-B3B6-C57CEB182FF3}" dt="2024-02-03T14:45:38.495" v="849" actId="26606"/>
          <ac:grpSpMkLst>
            <pc:docMk/>
            <pc:sldMk cId="870265208" sldId="259"/>
            <ac:grpSpMk id="373" creationId="{E2DB0E87-A743-40DF-A082-9D0767DC4250}"/>
          </ac:grpSpMkLst>
        </pc:grpChg>
        <pc:grpChg chg="add del">
          <ac:chgData name="Chris Leidich" userId="dada21348c57c9f8" providerId="LiveId" clId="{433FC98D-448B-476D-B3B6-C57CEB182FF3}" dt="2024-02-03T14:45:38.495" v="849" actId="26606"/>
          <ac:grpSpMkLst>
            <pc:docMk/>
            <pc:sldMk cId="870265208" sldId="259"/>
            <ac:grpSpMk id="385" creationId="{AAA73A3E-7B86-4D04-B8D7-C566697E5293}"/>
          </ac:grpSpMkLst>
        </pc:grpChg>
        <pc:grpChg chg="add del">
          <ac:chgData name="Chris Leidich" userId="dada21348c57c9f8" providerId="LiveId" clId="{433FC98D-448B-476D-B3B6-C57CEB182FF3}" dt="2024-02-03T14:45:43.024" v="851" actId="26606"/>
          <ac:grpSpMkLst>
            <pc:docMk/>
            <pc:sldMk cId="870265208" sldId="259"/>
            <ac:grpSpMk id="401" creationId="{2A638C7D-9088-41A9-88A0-7357157BC168}"/>
          </ac:grpSpMkLst>
        </pc:grpChg>
        <pc:grpChg chg="add del">
          <ac:chgData name="Chris Leidich" userId="dada21348c57c9f8" providerId="LiveId" clId="{433FC98D-448B-476D-B3B6-C57CEB182FF3}" dt="2024-02-03T14:45:43.024" v="851" actId="26606"/>
          <ac:grpSpMkLst>
            <pc:docMk/>
            <pc:sldMk cId="870265208" sldId="259"/>
            <ac:grpSpMk id="403" creationId="{3F219210-B16A-47B6-9AA8-207DAFF37E66}"/>
          </ac:grpSpMkLst>
        </pc:grpChg>
        <pc:grpChg chg="add del">
          <ac:chgData name="Chris Leidich" userId="dada21348c57c9f8" providerId="LiveId" clId="{433FC98D-448B-476D-B3B6-C57CEB182FF3}" dt="2024-02-03T14:47:11.163" v="869" actId="26606"/>
          <ac:grpSpMkLst>
            <pc:docMk/>
            <pc:sldMk cId="870265208" sldId="259"/>
            <ac:grpSpMk id="409" creationId="{B894EFA8-F425-4D19-A94B-445388B31E20}"/>
          </ac:grpSpMkLst>
        </pc:grpChg>
        <pc:grpChg chg="add del">
          <ac:chgData name="Chris Leidich" userId="dada21348c57c9f8" providerId="LiveId" clId="{433FC98D-448B-476D-B3B6-C57CEB182FF3}" dt="2024-02-03T14:47:11.163" v="869" actId="26606"/>
          <ac:grpSpMkLst>
            <pc:docMk/>
            <pc:sldMk cId="870265208" sldId="259"/>
            <ac:grpSpMk id="412" creationId="{C28CAB86-AA69-4EF8-A4E2-4E020497D0BB}"/>
          </ac:grpSpMkLst>
        </pc:grpChg>
        <pc:grpChg chg="add del">
          <ac:chgData name="Chris Leidich" userId="dada21348c57c9f8" providerId="LiveId" clId="{433FC98D-448B-476D-B3B6-C57CEB182FF3}" dt="2024-02-03T14:47:11.163" v="869" actId="26606"/>
          <ac:grpSpMkLst>
            <pc:docMk/>
            <pc:sldMk cId="870265208" sldId="259"/>
            <ac:grpSpMk id="413" creationId="{582A903B-6B78-4F0A-B7C9-3D80499020B8}"/>
          </ac:grpSpMkLst>
        </pc:grpChg>
        <pc:grpChg chg="add del">
          <ac:chgData name="Chris Leidich" userId="dada21348c57c9f8" providerId="LiveId" clId="{433FC98D-448B-476D-B3B6-C57CEB182FF3}" dt="2024-02-03T14:47:11.163" v="869" actId="26606"/>
          <ac:grpSpMkLst>
            <pc:docMk/>
            <pc:sldMk cId="870265208" sldId="259"/>
            <ac:grpSpMk id="417" creationId="{617CAA5F-37E3-4DF6-9DD0-68A40D21611B}"/>
          </ac:grpSpMkLst>
        </pc:grpChg>
        <pc:grpChg chg="add del">
          <ac:chgData name="Chris Leidich" userId="dada21348c57c9f8" providerId="LiveId" clId="{433FC98D-448B-476D-B3B6-C57CEB182FF3}" dt="2024-02-03T14:47:09.350" v="867" actId="26606"/>
          <ac:grpSpMkLst>
            <pc:docMk/>
            <pc:sldMk cId="870265208" sldId="259"/>
            <ac:grpSpMk id="432" creationId="{0C156BF8-7FF7-440F-BE2B-417DFFE8BFA5}"/>
          </ac:grpSpMkLst>
        </pc:grpChg>
        <pc:picChg chg="add mod ord modCrop">
          <ac:chgData name="Chris Leidich" userId="dada21348c57c9f8" providerId="LiveId" clId="{433FC98D-448B-476D-B3B6-C57CEB182FF3}" dt="2024-02-06T13:49:17.617" v="2951" actId="1076"/>
          <ac:picMkLst>
            <pc:docMk/>
            <pc:sldMk cId="870265208" sldId="259"/>
            <ac:picMk id="5" creationId="{2D49BA88-5932-51A5-BF17-044D59683ED3}"/>
          </ac:picMkLst>
        </pc:picChg>
        <pc:picChg chg="add mod modCrop">
          <ac:chgData name="Chris Leidich" userId="dada21348c57c9f8" providerId="LiveId" clId="{433FC98D-448B-476D-B3B6-C57CEB182FF3}" dt="2024-02-06T13:49:19.775" v="2952" actId="1076"/>
          <ac:picMkLst>
            <pc:docMk/>
            <pc:sldMk cId="870265208" sldId="259"/>
            <ac:picMk id="8" creationId="{30D57308-D41D-6582-A5F0-92D262449D81}"/>
          </ac:picMkLst>
        </pc:picChg>
        <pc:picChg chg="add mod">
          <ac:chgData name="Chris Leidich" userId="dada21348c57c9f8" providerId="LiveId" clId="{433FC98D-448B-476D-B3B6-C57CEB182FF3}" dt="2024-02-06T13:49:05.737" v="2948" actId="1076"/>
          <ac:picMkLst>
            <pc:docMk/>
            <pc:sldMk cId="870265208" sldId="259"/>
            <ac:picMk id="9" creationId="{CEB9666C-6253-FE33-7C11-0591EC66BBD5}"/>
          </ac:picMkLst>
        </pc:picChg>
      </pc:sldChg>
      <pc:sldChg chg="addSp delSp modSp new del mod ord setBg">
        <pc:chgData name="Chris Leidich" userId="dada21348c57c9f8" providerId="LiveId" clId="{433FC98D-448B-476D-B3B6-C57CEB182FF3}" dt="2024-02-03T18:26:50.949" v="2694" actId="2696"/>
        <pc:sldMkLst>
          <pc:docMk/>
          <pc:sldMk cId="2025150747" sldId="260"/>
        </pc:sldMkLst>
        <pc:spChg chg="del mod">
          <ac:chgData name="Chris Leidich" userId="dada21348c57c9f8" providerId="LiveId" clId="{433FC98D-448B-476D-B3B6-C57CEB182FF3}" dt="2024-02-03T14:59:10.159" v="1251" actId="21"/>
          <ac:spMkLst>
            <pc:docMk/>
            <pc:sldMk cId="2025150747" sldId="260"/>
            <ac:spMk id="2" creationId="{32975B1C-8A96-D85B-83C8-135ED0DC8F24}"/>
          </ac:spMkLst>
        </pc:spChg>
        <pc:spChg chg="mod">
          <ac:chgData name="Chris Leidich" userId="dada21348c57c9f8" providerId="LiveId" clId="{433FC98D-448B-476D-B3B6-C57CEB182FF3}" dt="2024-02-03T15:34:07.236" v="2083" actId="403"/>
          <ac:spMkLst>
            <pc:docMk/>
            <pc:sldMk cId="2025150747" sldId="260"/>
            <ac:spMk id="3" creationId="{00737435-8724-BB5A-CDF1-19B3A09AD67A}"/>
          </ac:spMkLst>
        </pc:spChg>
        <pc:spChg chg="add">
          <ac:chgData name="Chris Leidich" userId="dada21348c57c9f8" providerId="LiveId" clId="{433FC98D-448B-476D-B3B6-C57CEB182FF3}" dt="2024-02-03T15:33:45.293" v="2077" actId="26606"/>
          <ac:spMkLst>
            <pc:docMk/>
            <pc:sldMk cId="2025150747" sldId="260"/>
            <ac:spMk id="10" creationId="{5A0118C5-4F8D-4CF4-BADD-53FEACC6C42A}"/>
          </ac:spMkLst>
        </pc:spChg>
        <pc:spChg chg="add">
          <ac:chgData name="Chris Leidich" userId="dada21348c57c9f8" providerId="LiveId" clId="{433FC98D-448B-476D-B3B6-C57CEB182FF3}" dt="2024-02-03T15:33:45.293" v="2077" actId="26606"/>
          <ac:spMkLst>
            <pc:docMk/>
            <pc:sldMk cId="2025150747" sldId="260"/>
            <ac:spMk id="12" creationId="{F98F79A4-A6C7-4101-B1E9-27E05CB7CFA0}"/>
          </ac:spMkLst>
        </pc:spChg>
        <pc:spChg chg="add">
          <ac:chgData name="Chris Leidich" userId="dada21348c57c9f8" providerId="LiveId" clId="{433FC98D-448B-476D-B3B6-C57CEB182FF3}" dt="2024-02-03T15:33:45.293" v="2077" actId="26606"/>
          <ac:spMkLst>
            <pc:docMk/>
            <pc:sldMk cId="2025150747" sldId="260"/>
            <ac:spMk id="14" creationId="{79AFCB35-9C04-4524-A0B1-57FF6865D013}"/>
          </ac:spMkLst>
        </pc:spChg>
        <pc:spChg chg="add">
          <ac:chgData name="Chris Leidich" userId="dada21348c57c9f8" providerId="LiveId" clId="{433FC98D-448B-476D-B3B6-C57CEB182FF3}" dt="2024-02-03T15:33:45.293" v="2077" actId="26606"/>
          <ac:spMkLst>
            <pc:docMk/>
            <pc:sldMk cId="2025150747" sldId="260"/>
            <ac:spMk id="16" creationId="{D11AD2AD-0BA0-4DD3-8EEA-84686A0E718C}"/>
          </ac:spMkLst>
        </pc:spChg>
        <pc:spChg chg="add">
          <ac:chgData name="Chris Leidich" userId="dada21348c57c9f8" providerId="LiveId" clId="{433FC98D-448B-476D-B3B6-C57CEB182FF3}" dt="2024-02-03T15:33:45.293" v="2077" actId="26606"/>
          <ac:spMkLst>
            <pc:docMk/>
            <pc:sldMk cId="2025150747" sldId="260"/>
            <ac:spMk id="18" creationId="{83C8019B-3985-409B-9B87-494B974EE9A2}"/>
          </ac:spMkLst>
        </pc:spChg>
        <pc:spChg chg="add">
          <ac:chgData name="Chris Leidich" userId="dada21348c57c9f8" providerId="LiveId" clId="{433FC98D-448B-476D-B3B6-C57CEB182FF3}" dt="2024-02-03T15:33:45.293" v="2077" actId="26606"/>
          <ac:spMkLst>
            <pc:docMk/>
            <pc:sldMk cId="2025150747" sldId="260"/>
            <ac:spMk id="20" creationId="{9E5C5460-229E-46C8-A712-CC317985420F}"/>
          </ac:spMkLst>
        </pc:spChg>
        <pc:spChg chg="add">
          <ac:chgData name="Chris Leidich" userId="dada21348c57c9f8" providerId="LiveId" clId="{433FC98D-448B-476D-B3B6-C57CEB182FF3}" dt="2024-02-03T15:33:45.293" v="2077" actId="26606"/>
          <ac:spMkLst>
            <pc:docMk/>
            <pc:sldMk cId="2025150747" sldId="260"/>
            <ac:spMk id="22" creationId="{B85A4DB3-61AA-49A1-85A9-B3397CD519AB}"/>
          </ac:spMkLst>
        </pc:spChg>
        <pc:grpChg chg="add">
          <ac:chgData name="Chris Leidich" userId="dada21348c57c9f8" providerId="LiveId" clId="{433FC98D-448B-476D-B3B6-C57CEB182FF3}" dt="2024-02-03T15:33:45.293" v="2077" actId="26606"/>
          <ac:grpSpMkLst>
            <pc:docMk/>
            <pc:sldMk cId="2025150747" sldId="260"/>
            <ac:grpSpMk id="24" creationId="{0C156BF8-7FF7-440F-BE2B-417DFFE8BFA5}"/>
          </ac:grpSpMkLst>
        </pc:grpChg>
        <pc:picChg chg="add mod modCrop">
          <ac:chgData name="Chris Leidich" userId="dada21348c57c9f8" providerId="LiveId" clId="{433FC98D-448B-476D-B3B6-C57CEB182FF3}" dt="2024-02-03T15:33:57.187" v="2078" actId="14100"/>
          <ac:picMkLst>
            <pc:docMk/>
            <pc:sldMk cId="2025150747" sldId="260"/>
            <ac:picMk id="5" creationId="{0051C6EE-4463-07E8-AE7A-67C793743189}"/>
          </ac:picMkLst>
        </pc:picChg>
      </pc:sldChg>
      <pc:sldChg chg="addSp delSp modSp new mod setBg">
        <pc:chgData name="Chris Leidich" userId="dada21348c57c9f8" providerId="LiveId" clId="{433FC98D-448B-476D-B3B6-C57CEB182FF3}" dt="2024-02-06T15:03:21.938" v="3829" actId="20577"/>
        <pc:sldMkLst>
          <pc:docMk/>
          <pc:sldMk cId="3149969534" sldId="261"/>
        </pc:sldMkLst>
        <pc:spChg chg="del">
          <ac:chgData name="Chris Leidich" userId="dada21348c57c9f8" providerId="LiveId" clId="{433FC98D-448B-476D-B3B6-C57CEB182FF3}" dt="2024-02-03T15:16:47.796" v="1757" actId="21"/>
          <ac:spMkLst>
            <pc:docMk/>
            <pc:sldMk cId="3149969534" sldId="261"/>
            <ac:spMk id="2" creationId="{2C5A661D-96C6-C796-4F7E-454A1FAAD96B}"/>
          </ac:spMkLst>
        </pc:spChg>
        <pc:spChg chg="mod ord">
          <ac:chgData name="Chris Leidich" userId="dada21348c57c9f8" providerId="LiveId" clId="{433FC98D-448B-476D-B3B6-C57CEB182FF3}" dt="2024-02-06T15:03:21.938" v="3829" actId="20577"/>
          <ac:spMkLst>
            <pc:docMk/>
            <pc:sldMk cId="3149969534" sldId="261"/>
            <ac:spMk id="3" creationId="{244E8713-4D70-CEEE-BA7D-4AD9CEA0B85D}"/>
          </ac:spMkLst>
        </pc:spChg>
        <pc:spChg chg="add">
          <ac:chgData name="Chris Leidich" userId="dada21348c57c9f8" providerId="LiveId" clId="{433FC98D-448B-476D-B3B6-C57CEB182FF3}" dt="2024-02-03T15:32:38.952" v="2065" actId="26606"/>
          <ac:spMkLst>
            <pc:docMk/>
            <pc:sldMk cId="3149969534" sldId="261"/>
            <ac:spMk id="10" creationId="{5A0118C5-4F8D-4CF4-BADD-53FEACC6C42A}"/>
          </ac:spMkLst>
        </pc:spChg>
        <pc:spChg chg="add">
          <ac:chgData name="Chris Leidich" userId="dada21348c57c9f8" providerId="LiveId" clId="{433FC98D-448B-476D-B3B6-C57CEB182FF3}" dt="2024-02-03T15:32:38.952" v="2065" actId="26606"/>
          <ac:spMkLst>
            <pc:docMk/>
            <pc:sldMk cId="3149969534" sldId="261"/>
            <ac:spMk id="16" creationId="{4E0A5C5C-2A95-428E-9F6A-0D29EBD57C9F}"/>
          </ac:spMkLst>
        </pc:spChg>
        <pc:grpChg chg="add">
          <ac:chgData name="Chris Leidich" userId="dada21348c57c9f8" providerId="LiveId" clId="{433FC98D-448B-476D-B3B6-C57CEB182FF3}" dt="2024-02-03T15:32:38.952" v="2065" actId="26606"/>
          <ac:grpSpMkLst>
            <pc:docMk/>
            <pc:sldMk cId="3149969534" sldId="261"/>
            <ac:grpSpMk id="12" creationId="{2A638C7D-9088-41A9-88A0-7357157BC168}"/>
          </ac:grpSpMkLst>
        </pc:grpChg>
        <pc:grpChg chg="add">
          <ac:chgData name="Chris Leidich" userId="dada21348c57c9f8" providerId="LiveId" clId="{433FC98D-448B-476D-B3B6-C57CEB182FF3}" dt="2024-02-03T15:32:38.952" v="2065" actId="26606"/>
          <ac:grpSpMkLst>
            <pc:docMk/>
            <pc:sldMk cId="3149969534" sldId="261"/>
            <ac:grpSpMk id="18" creationId="{3F219210-B16A-47B6-9AA8-207DAFF37E66}"/>
          </ac:grpSpMkLst>
        </pc:grpChg>
        <pc:grpChg chg="add">
          <ac:chgData name="Chris Leidich" userId="dada21348c57c9f8" providerId="LiveId" clId="{433FC98D-448B-476D-B3B6-C57CEB182FF3}" dt="2024-02-03T15:32:38.952" v="2065" actId="26606"/>
          <ac:grpSpMkLst>
            <pc:docMk/>
            <pc:sldMk cId="3149969534" sldId="261"/>
            <ac:grpSpMk id="22" creationId="{582A903B-6B78-4F0A-B7C9-3D80499020B8}"/>
          </ac:grpSpMkLst>
        </pc:grpChg>
        <pc:picChg chg="add mod modCrop">
          <ac:chgData name="Chris Leidich" userId="dada21348c57c9f8" providerId="LiveId" clId="{433FC98D-448B-476D-B3B6-C57CEB182FF3}" dt="2024-02-03T15:33:12.335" v="2070" actId="14100"/>
          <ac:picMkLst>
            <pc:docMk/>
            <pc:sldMk cId="3149969534" sldId="261"/>
            <ac:picMk id="5" creationId="{68C7E261-33AD-F62C-3A05-48DCAD9223A8}"/>
          </ac:picMkLst>
        </pc:picChg>
      </pc:sldChg>
      <pc:sldChg chg="addSp delSp modSp new mod">
        <pc:chgData name="Chris Leidich" userId="dada21348c57c9f8" providerId="LiveId" clId="{433FC98D-448B-476D-B3B6-C57CEB182FF3}" dt="2024-02-06T14:34:59.945" v="3056"/>
        <pc:sldMkLst>
          <pc:docMk/>
          <pc:sldMk cId="2997887361" sldId="262"/>
        </pc:sldMkLst>
        <pc:spChg chg="mod">
          <ac:chgData name="Chris Leidich" userId="dada21348c57c9f8" providerId="LiveId" clId="{433FC98D-448B-476D-B3B6-C57CEB182FF3}" dt="2024-02-06T13:26:35.440" v="2844" actId="20577"/>
          <ac:spMkLst>
            <pc:docMk/>
            <pc:sldMk cId="2997887361" sldId="262"/>
            <ac:spMk id="2" creationId="{1239065B-290F-25D2-A54F-0E5572353E7F}"/>
          </ac:spMkLst>
        </pc:spChg>
        <pc:spChg chg="mod">
          <ac:chgData name="Chris Leidich" userId="dada21348c57c9f8" providerId="LiveId" clId="{433FC98D-448B-476D-B3B6-C57CEB182FF3}" dt="2024-02-06T13:23:37.144" v="2780" actId="20577"/>
          <ac:spMkLst>
            <pc:docMk/>
            <pc:sldMk cId="2997887361" sldId="262"/>
            <ac:spMk id="3" creationId="{5E4F8200-467B-A8DF-D011-314353667F9B}"/>
          </ac:spMkLst>
        </pc:spChg>
        <pc:spChg chg="add mod">
          <ac:chgData name="Chris Leidich" userId="dada21348c57c9f8" providerId="LiveId" clId="{433FC98D-448B-476D-B3B6-C57CEB182FF3}" dt="2024-02-06T13:47:29.008" v="2945" actId="255"/>
          <ac:spMkLst>
            <pc:docMk/>
            <pc:sldMk cId="2997887361" sldId="262"/>
            <ac:spMk id="7" creationId="{D6A8B3E8-E7CF-6411-9653-580629003369}"/>
          </ac:spMkLst>
        </pc:spChg>
        <pc:picChg chg="add del mod">
          <ac:chgData name="Chris Leidich" userId="dada21348c57c9f8" providerId="LiveId" clId="{433FC98D-448B-476D-B3B6-C57CEB182FF3}" dt="2024-02-06T13:26:09.818" v="2823" actId="478"/>
          <ac:picMkLst>
            <pc:docMk/>
            <pc:sldMk cId="2997887361" sldId="262"/>
            <ac:picMk id="5" creationId="{47D54A03-2129-41E7-20FB-A502BFCD35A2}"/>
          </ac:picMkLst>
        </pc:picChg>
        <pc:picChg chg="add mod">
          <ac:chgData name="Chris Leidich" userId="dada21348c57c9f8" providerId="LiveId" clId="{433FC98D-448B-476D-B3B6-C57CEB182FF3}" dt="2024-02-06T14:34:59.945" v="3056"/>
          <ac:picMkLst>
            <pc:docMk/>
            <pc:sldMk cId="2997887361" sldId="262"/>
            <ac:picMk id="6" creationId="{407EA7D2-F6CD-C3BB-1106-2B4A9E8AB8F0}"/>
          </ac:picMkLst>
        </pc:picChg>
      </pc:sldChg>
      <pc:sldChg chg="delSp modSp new del mod">
        <pc:chgData name="Chris Leidich" userId="dada21348c57c9f8" providerId="LiveId" clId="{433FC98D-448B-476D-B3B6-C57CEB182FF3}" dt="2024-02-06T13:25:16.218" v="2817" actId="2696"/>
        <pc:sldMkLst>
          <pc:docMk/>
          <pc:sldMk cId="779052391" sldId="263"/>
        </pc:sldMkLst>
        <pc:spChg chg="del">
          <ac:chgData name="Chris Leidich" userId="dada21348c57c9f8" providerId="LiveId" clId="{433FC98D-448B-476D-B3B6-C57CEB182FF3}" dt="2024-02-03T16:28:29.635" v="2620" actId="21"/>
          <ac:spMkLst>
            <pc:docMk/>
            <pc:sldMk cId="779052391" sldId="263"/>
            <ac:spMk id="2" creationId="{A867B16D-C93C-C896-655A-9984087C77F5}"/>
          </ac:spMkLst>
        </pc:spChg>
        <pc:spChg chg="mod">
          <ac:chgData name="Chris Leidich" userId="dada21348c57c9f8" providerId="LiveId" clId="{433FC98D-448B-476D-B3B6-C57CEB182FF3}" dt="2024-02-06T13:22:43.865" v="2722" actId="20577"/>
          <ac:spMkLst>
            <pc:docMk/>
            <pc:sldMk cId="779052391" sldId="263"/>
            <ac:spMk id="3" creationId="{DEF550D4-E937-F7DE-B5A4-A4F9AB4E40F4}"/>
          </ac:spMkLst>
        </pc:spChg>
      </pc:sldChg>
      <pc:sldChg chg="addSp delSp modSp new mod setBg">
        <pc:chgData name="Chris Leidich" userId="dada21348c57c9f8" providerId="LiveId" clId="{433FC98D-448B-476D-B3B6-C57CEB182FF3}" dt="2024-02-06T14:57:03.501" v="3684" actId="207"/>
        <pc:sldMkLst>
          <pc:docMk/>
          <pc:sldMk cId="2116944782" sldId="263"/>
        </pc:sldMkLst>
        <pc:spChg chg="mod">
          <ac:chgData name="Chris Leidich" userId="dada21348c57c9f8" providerId="LiveId" clId="{433FC98D-448B-476D-B3B6-C57CEB182FF3}" dt="2024-02-06T14:50:40.084" v="3665" actId="26606"/>
          <ac:spMkLst>
            <pc:docMk/>
            <pc:sldMk cId="2116944782" sldId="263"/>
            <ac:spMk id="2" creationId="{D88845EC-471D-57A9-19C8-6AB9CBE4BF0B}"/>
          </ac:spMkLst>
        </pc:spChg>
        <pc:spChg chg="del mod">
          <ac:chgData name="Chris Leidich" userId="dada21348c57c9f8" providerId="LiveId" clId="{433FC98D-448B-476D-B3B6-C57CEB182FF3}" dt="2024-02-06T14:50:40.111" v="3666" actId="26606"/>
          <ac:spMkLst>
            <pc:docMk/>
            <pc:sldMk cId="2116944782" sldId="263"/>
            <ac:spMk id="3" creationId="{A23D1431-131F-E3A3-4B5A-06F6DA0C908B}"/>
          </ac:spMkLst>
        </pc:spChg>
        <pc:spChg chg="add del">
          <ac:chgData name="Chris Leidich" userId="dada21348c57c9f8" providerId="LiveId" clId="{433FC98D-448B-476D-B3B6-C57CEB182FF3}" dt="2024-02-06T14:50:40.084" v="3665" actId="26606"/>
          <ac:spMkLst>
            <pc:docMk/>
            <pc:sldMk cId="2116944782" sldId="263"/>
            <ac:spMk id="9" creationId="{5A0118C5-4F8D-4CF4-BADD-53FEACC6C42A}"/>
          </ac:spMkLst>
        </pc:spChg>
        <pc:spChg chg="add del">
          <ac:chgData name="Chris Leidich" userId="dada21348c57c9f8" providerId="LiveId" clId="{433FC98D-448B-476D-B3B6-C57CEB182FF3}" dt="2024-02-06T14:50:40.084" v="3665" actId="26606"/>
          <ac:spMkLst>
            <pc:docMk/>
            <pc:sldMk cId="2116944782" sldId="263"/>
            <ac:spMk id="11" creationId="{F98F79A4-A6C7-4101-B1E9-27E05CB7CFA0}"/>
          </ac:spMkLst>
        </pc:spChg>
        <pc:spChg chg="add del">
          <ac:chgData name="Chris Leidich" userId="dada21348c57c9f8" providerId="LiveId" clId="{433FC98D-448B-476D-B3B6-C57CEB182FF3}" dt="2024-02-06T14:50:40.084" v="3665" actId="26606"/>
          <ac:spMkLst>
            <pc:docMk/>
            <pc:sldMk cId="2116944782" sldId="263"/>
            <ac:spMk id="13" creationId="{79AFCB35-9C04-4524-A0B1-57FF6865D013}"/>
          </ac:spMkLst>
        </pc:spChg>
        <pc:spChg chg="add del">
          <ac:chgData name="Chris Leidich" userId="dada21348c57c9f8" providerId="LiveId" clId="{433FC98D-448B-476D-B3B6-C57CEB182FF3}" dt="2024-02-06T14:50:40.084" v="3665" actId="26606"/>
          <ac:spMkLst>
            <pc:docMk/>
            <pc:sldMk cId="2116944782" sldId="263"/>
            <ac:spMk id="15" creationId="{D11AD2AD-0BA0-4DD3-8EEA-84686A0E718C}"/>
          </ac:spMkLst>
        </pc:spChg>
        <pc:spChg chg="add del">
          <ac:chgData name="Chris Leidich" userId="dada21348c57c9f8" providerId="LiveId" clId="{433FC98D-448B-476D-B3B6-C57CEB182FF3}" dt="2024-02-06T14:50:40.084" v="3665" actId="26606"/>
          <ac:spMkLst>
            <pc:docMk/>
            <pc:sldMk cId="2116944782" sldId="263"/>
            <ac:spMk id="17" creationId="{83C8019B-3985-409B-9B87-494B974EE9A2}"/>
          </ac:spMkLst>
        </pc:spChg>
        <pc:spChg chg="add del">
          <ac:chgData name="Chris Leidich" userId="dada21348c57c9f8" providerId="LiveId" clId="{433FC98D-448B-476D-B3B6-C57CEB182FF3}" dt="2024-02-06T14:50:40.084" v="3665" actId="26606"/>
          <ac:spMkLst>
            <pc:docMk/>
            <pc:sldMk cId="2116944782" sldId="263"/>
            <ac:spMk id="19" creationId="{9E5C5460-229E-46C8-A712-CC317985420F}"/>
          </ac:spMkLst>
        </pc:spChg>
        <pc:spChg chg="add del">
          <ac:chgData name="Chris Leidich" userId="dada21348c57c9f8" providerId="LiveId" clId="{433FC98D-448B-476D-B3B6-C57CEB182FF3}" dt="2024-02-06T14:50:40.084" v="3665" actId="26606"/>
          <ac:spMkLst>
            <pc:docMk/>
            <pc:sldMk cId="2116944782" sldId="263"/>
            <ac:spMk id="21" creationId="{B85A4DB3-61AA-49A1-85A9-B3397CD519AB}"/>
          </ac:spMkLst>
        </pc:spChg>
        <pc:grpChg chg="add del">
          <ac:chgData name="Chris Leidich" userId="dada21348c57c9f8" providerId="LiveId" clId="{433FC98D-448B-476D-B3B6-C57CEB182FF3}" dt="2024-02-06T14:50:40.084" v="3665" actId="26606"/>
          <ac:grpSpMkLst>
            <pc:docMk/>
            <pc:sldMk cId="2116944782" sldId="263"/>
            <ac:grpSpMk id="23" creationId="{0C156BF8-7FF7-440F-BE2B-417DFFE8BFA5}"/>
          </ac:grpSpMkLst>
        </pc:grpChg>
        <pc:graphicFrameChg chg="add mod">
          <ac:chgData name="Chris Leidich" userId="dada21348c57c9f8" providerId="LiveId" clId="{433FC98D-448B-476D-B3B6-C57CEB182FF3}" dt="2024-02-06T14:57:03.501" v="3684" actId="207"/>
          <ac:graphicFrameMkLst>
            <pc:docMk/>
            <pc:sldMk cId="2116944782" sldId="263"/>
            <ac:graphicFrameMk id="30" creationId="{318C8BDD-A1B3-83CE-C028-E8DE9D466E3C}"/>
          </ac:graphicFrameMkLst>
        </pc:graphicFrameChg>
        <pc:picChg chg="add del">
          <ac:chgData name="Chris Leidich" userId="dada21348c57c9f8" providerId="LiveId" clId="{433FC98D-448B-476D-B3B6-C57CEB182FF3}" dt="2024-02-06T14:50:40.084" v="3665" actId="26606"/>
          <ac:picMkLst>
            <pc:docMk/>
            <pc:sldMk cId="2116944782" sldId="263"/>
            <ac:picMk id="5" creationId="{821B2D3F-E8AC-0E98-6C12-A2B71B43709E}"/>
          </ac:picMkLst>
        </pc:picChg>
      </pc:sldChg>
      <pc:sldChg chg="addSp delSp modSp new mod setBg">
        <pc:chgData name="Chris Leidich" userId="dada21348c57c9f8" providerId="LiveId" clId="{433FC98D-448B-476D-B3B6-C57CEB182FF3}" dt="2024-02-06T14:59:11.085" v="3720" actId="255"/>
        <pc:sldMkLst>
          <pc:docMk/>
          <pc:sldMk cId="890053009" sldId="264"/>
        </pc:sldMkLst>
        <pc:spChg chg="del">
          <ac:chgData name="Chris Leidich" userId="dada21348c57c9f8" providerId="LiveId" clId="{433FC98D-448B-476D-B3B6-C57CEB182FF3}" dt="2024-02-06T14:57:17.464" v="3686" actId="478"/>
          <ac:spMkLst>
            <pc:docMk/>
            <pc:sldMk cId="890053009" sldId="264"/>
            <ac:spMk id="2" creationId="{01158BF4-671A-B5ED-9A1D-3F3E1B6DDC11}"/>
          </ac:spMkLst>
        </pc:spChg>
        <pc:spChg chg="mod">
          <ac:chgData name="Chris Leidich" userId="dada21348c57c9f8" providerId="LiveId" clId="{433FC98D-448B-476D-B3B6-C57CEB182FF3}" dt="2024-02-06T14:59:11.085" v="3720" actId="255"/>
          <ac:spMkLst>
            <pc:docMk/>
            <pc:sldMk cId="890053009" sldId="264"/>
            <ac:spMk id="3" creationId="{DBA537EB-C655-402C-AACE-CD97C2D89ECE}"/>
          </ac:spMkLst>
        </pc:spChg>
        <pc:spChg chg="add">
          <ac:chgData name="Chris Leidich" userId="dada21348c57c9f8" providerId="LiveId" clId="{433FC98D-448B-476D-B3B6-C57CEB182FF3}" dt="2024-02-06T14:58:59.848" v="3718" actId="26606"/>
          <ac:spMkLst>
            <pc:docMk/>
            <pc:sldMk cId="890053009" sldId="264"/>
            <ac:spMk id="10" creationId="{5A0118C5-4F8D-4CF4-BADD-53FEACC6C42A}"/>
          </ac:spMkLst>
        </pc:spChg>
        <pc:spChg chg="add">
          <ac:chgData name="Chris Leidich" userId="dada21348c57c9f8" providerId="LiveId" clId="{433FC98D-448B-476D-B3B6-C57CEB182FF3}" dt="2024-02-06T14:58:59.848" v="3718" actId="26606"/>
          <ac:spMkLst>
            <pc:docMk/>
            <pc:sldMk cId="890053009" sldId="264"/>
            <ac:spMk id="12" creationId="{F98F79A4-A6C7-4101-B1E9-27E05CB7CFA0}"/>
          </ac:spMkLst>
        </pc:spChg>
        <pc:spChg chg="add">
          <ac:chgData name="Chris Leidich" userId="dada21348c57c9f8" providerId="LiveId" clId="{433FC98D-448B-476D-B3B6-C57CEB182FF3}" dt="2024-02-06T14:58:59.848" v="3718" actId="26606"/>
          <ac:spMkLst>
            <pc:docMk/>
            <pc:sldMk cId="890053009" sldId="264"/>
            <ac:spMk id="14" creationId="{79AFCB35-9C04-4524-A0B1-57FF6865D013}"/>
          </ac:spMkLst>
        </pc:spChg>
        <pc:spChg chg="add">
          <ac:chgData name="Chris Leidich" userId="dada21348c57c9f8" providerId="LiveId" clId="{433FC98D-448B-476D-B3B6-C57CEB182FF3}" dt="2024-02-06T14:58:59.848" v="3718" actId="26606"/>
          <ac:spMkLst>
            <pc:docMk/>
            <pc:sldMk cId="890053009" sldId="264"/>
            <ac:spMk id="16" creationId="{D11AD2AD-0BA0-4DD3-8EEA-84686A0E718C}"/>
          </ac:spMkLst>
        </pc:spChg>
        <pc:spChg chg="add">
          <ac:chgData name="Chris Leidich" userId="dada21348c57c9f8" providerId="LiveId" clId="{433FC98D-448B-476D-B3B6-C57CEB182FF3}" dt="2024-02-06T14:58:59.848" v="3718" actId="26606"/>
          <ac:spMkLst>
            <pc:docMk/>
            <pc:sldMk cId="890053009" sldId="264"/>
            <ac:spMk id="18" creationId="{83C8019B-3985-409B-9B87-494B974EE9A2}"/>
          </ac:spMkLst>
        </pc:spChg>
        <pc:spChg chg="add">
          <ac:chgData name="Chris Leidich" userId="dada21348c57c9f8" providerId="LiveId" clId="{433FC98D-448B-476D-B3B6-C57CEB182FF3}" dt="2024-02-06T14:58:59.848" v="3718" actId="26606"/>
          <ac:spMkLst>
            <pc:docMk/>
            <pc:sldMk cId="890053009" sldId="264"/>
            <ac:spMk id="20" creationId="{9E5C5460-229E-46C8-A712-CC317985420F}"/>
          </ac:spMkLst>
        </pc:spChg>
        <pc:spChg chg="add">
          <ac:chgData name="Chris Leidich" userId="dada21348c57c9f8" providerId="LiveId" clId="{433FC98D-448B-476D-B3B6-C57CEB182FF3}" dt="2024-02-06T14:58:59.848" v="3718" actId="26606"/>
          <ac:spMkLst>
            <pc:docMk/>
            <pc:sldMk cId="890053009" sldId="264"/>
            <ac:spMk id="22" creationId="{B85A4DB3-61AA-49A1-85A9-B3397CD519AB}"/>
          </ac:spMkLst>
        </pc:spChg>
        <pc:grpChg chg="add">
          <ac:chgData name="Chris Leidich" userId="dada21348c57c9f8" providerId="LiveId" clId="{433FC98D-448B-476D-B3B6-C57CEB182FF3}" dt="2024-02-06T14:58:59.848" v="3718" actId="26606"/>
          <ac:grpSpMkLst>
            <pc:docMk/>
            <pc:sldMk cId="890053009" sldId="264"/>
            <ac:grpSpMk id="24" creationId="{0C156BF8-7FF7-440F-BE2B-417DFFE8BFA5}"/>
          </ac:grpSpMkLst>
        </pc:grpChg>
        <pc:picChg chg="add mod">
          <ac:chgData name="Chris Leidich" userId="dada21348c57c9f8" providerId="LiveId" clId="{433FC98D-448B-476D-B3B6-C57CEB182FF3}" dt="2024-02-06T14:58:59.848" v="3718" actId="26606"/>
          <ac:picMkLst>
            <pc:docMk/>
            <pc:sldMk cId="890053009" sldId="264"/>
            <ac:picMk id="5" creationId="{72CE7E45-481F-2F79-E4B7-5159ABF9797A}"/>
          </ac:picMkLst>
        </pc:picChg>
      </pc:sldChg>
    </pc:docChg>
  </pc:docChgLst>
  <pc:docChgLst>
    <pc:chgData name="Gastbenutzer" userId="b1b7a1166fcba195" providerId="Windows Live" clId="Web-{2E20CE6B-AB49-48AA-8735-D4ABAAC85DE4}"/>
    <pc:docChg chg="modSld">
      <pc:chgData name="Gastbenutzer" userId="b1b7a1166fcba195" providerId="Windows Live" clId="Web-{2E20CE6B-AB49-48AA-8735-D4ABAAC85DE4}" dt="2024-02-04T19:36:13.853" v="312" actId="20577"/>
      <pc:docMkLst>
        <pc:docMk/>
      </pc:docMkLst>
      <pc:sldChg chg="modSp">
        <pc:chgData name="Gastbenutzer" userId="b1b7a1166fcba195" providerId="Windows Live" clId="Web-{2E20CE6B-AB49-48AA-8735-D4ABAAC85DE4}" dt="2024-02-04T19:31:51.659" v="217" actId="20577"/>
        <pc:sldMkLst>
          <pc:docMk/>
          <pc:sldMk cId="2466445228" sldId="258"/>
        </pc:sldMkLst>
        <pc:spChg chg="mod">
          <ac:chgData name="Gastbenutzer" userId="b1b7a1166fcba195" providerId="Windows Live" clId="Web-{2E20CE6B-AB49-48AA-8735-D4ABAAC85DE4}" dt="2024-02-04T19:31:51.659" v="217" actId="20577"/>
          <ac:spMkLst>
            <pc:docMk/>
            <pc:sldMk cId="2466445228" sldId="258"/>
            <ac:spMk id="3" creationId="{3983B87D-64F5-70DA-D038-E5843D7E0F68}"/>
          </ac:spMkLst>
        </pc:spChg>
      </pc:sldChg>
      <pc:sldChg chg="addSp modSp">
        <pc:chgData name="Gastbenutzer" userId="b1b7a1166fcba195" providerId="Windows Live" clId="Web-{2E20CE6B-AB49-48AA-8735-D4ABAAC85DE4}" dt="2024-02-04T19:24:46.483" v="168" actId="20577"/>
        <pc:sldMkLst>
          <pc:docMk/>
          <pc:sldMk cId="870265208" sldId="259"/>
        </pc:sldMkLst>
        <pc:spChg chg="mod">
          <ac:chgData name="Gastbenutzer" userId="b1b7a1166fcba195" providerId="Windows Live" clId="Web-{2E20CE6B-AB49-48AA-8735-D4ABAAC85DE4}" dt="2024-02-04T19:23:19.929" v="150" actId="1076"/>
          <ac:spMkLst>
            <pc:docMk/>
            <pc:sldMk cId="870265208" sldId="259"/>
            <ac:spMk id="2" creationId="{CFECFE97-8557-E8F0-EEB0-5B018C179EE8}"/>
          </ac:spMkLst>
        </pc:spChg>
        <pc:spChg chg="mod">
          <ac:chgData name="Gastbenutzer" userId="b1b7a1166fcba195" providerId="Windows Live" clId="Web-{2E20CE6B-AB49-48AA-8735-D4ABAAC85DE4}" dt="2024-02-04T19:21:27.514" v="114" actId="20577"/>
          <ac:spMkLst>
            <pc:docMk/>
            <pc:sldMk cId="870265208" sldId="259"/>
            <ac:spMk id="3" creationId="{EC0F52B8-912F-CCB3-8632-56A331B98036}"/>
          </ac:spMkLst>
        </pc:spChg>
        <pc:spChg chg="add mod">
          <ac:chgData name="Gastbenutzer" userId="b1b7a1166fcba195" providerId="Windows Live" clId="Web-{2E20CE6B-AB49-48AA-8735-D4ABAAC85DE4}" dt="2024-02-04T19:24:46.483" v="168" actId="20577"/>
          <ac:spMkLst>
            <pc:docMk/>
            <pc:sldMk cId="870265208" sldId="259"/>
            <ac:spMk id="4" creationId="{2A838F6F-83BA-2A66-39C1-5961BB52D7CB}"/>
          </ac:spMkLst>
        </pc:spChg>
        <pc:picChg chg="mod">
          <ac:chgData name="Gastbenutzer" userId="b1b7a1166fcba195" providerId="Windows Live" clId="Web-{2E20CE6B-AB49-48AA-8735-D4ABAAC85DE4}" dt="2024-02-04T19:23:37.009" v="152" actId="1076"/>
          <ac:picMkLst>
            <pc:docMk/>
            <pc:sldMk cId="870265208" sldId="259"/>
            <ac:picMk id="5" creationId="{2D49BA88-5932-51A5-BF17-044D59683ED3}"/>
          </ac:picMkLst>
        </pc:picChg>
        <pc:picChg chg="mod">
          <ac:chgData name="Gastbenutzer" userId="b1b7a1166fcba195" providerId="Windows Live" clId="Web-{2E20CE6B-AB49-48AA-8735-D4ABAAC85DE4}" dt="2024-02-04T19:23:43.619" v="153" actId="1076"/>
          <ac:picMkLst>
            <pc:docMk/>
            <pc:sldMk cId="870265208" sldId="259"/>
            <ac:picMk id="8" creationId="{30D57308-D41D-6582-A5F0-92D262449D81}"/>
          </ac:picMkLst>
        </pc:picChg>
        <pc:picChg chg="mod">
          <ac:chgData name="Gastbenutzer" userId="b1b7a1166fcba195" providerId="Windows Live" clId="Web-{2E20CE6B-AB49-48AA-8735-D4ABAAC85DE4}" dt="2024-02-04T19:23:54.510" v="155" actId="14100"/>
          <ac:picMkLst>
            <pc:docMk/>
            <pc:sldMk cId="870265208" sldId="259"/>
            <ac:picMk id="9" creationId="{CEB9666C-6253-FE33-7C11-0591EC66BBD5}"/>
          </ac:picMkLst>
        </pc:picChg>
      </pc:sldChg>
      <pc:sldChg chg="modSp">
        <pc:chgData name="Gastbenutzer" userId="b1b7a1166fcba195" providerId="Windows Live" clId="Web-{2E20CE6B-AB49-48AA-8735-D4ABAAC85DE4}" dt="2024-02-04T19:36:13.853" v="312" actId="20577"/>
        <pc:sldMkLst>
          <pc:docMk/>
          <pc:sldMk cId="2997887361" sldId="262"/>
        </pc:sldMkLst>
        <pc:spChg chg="mod">
          <ac:chgData name="Gastbenutzer" userId="b1b7a1166fcba195" providerId="Windows Live" clId="Web-{2E20CE6B-AB49-48AA-8735-D4ABAAC85DE4}" dt="2024-02-04T19:28:50.722" v="193" actId="20577"/>
          <ac:spMkLst>
            <pc:docMk/>
            <pc:sldMk cId="2997887361" sldId="262"/>
            <ac:spMk id="2" creationId="{1239065B-290F-25D2-A54F-0E5572353E7F}"/>
          </ac:spMkLst>
        </pc:spChg>
        <pc:spChg chg="mod">
          <ac:chgData name="Gastbenutzer" userId="b1b7a1166fcba195" providerId="Windows Live" clId="Web-{2E20CE6B-AB49-48AA-8735-D4ABAAC85DE4}" dt="2024-02-04T19:36:13.853" v="312" actId="20577"/>
          <ac:spMkLst>
            <pc:docMk/>
            <pc:sldMk cId="2997887361" sldId="262"/>
            <ac:spMk id="3" creationId="{5E4F8200-467B-A8DF-D011-314353667F9B}"/>
          </ac:spMkLst>
        </pc:spChg>
      </pc:sldChg>
      <pc:sldChg chg="modSp">
        <pc:chgData name="Gastbenutzer" userId="b1b7a1166fcba195" providerId="Windows Live" clId="Web-{2E20CE6B-AB49-48AA-8735-D4ABAAC85DE4}" dt="2024-02-04T19:34:25.063" v="290" actId="20577"/>
        <pc:sldMkLst>
          <pc:docMk/>
          <pc:sldMk cId="779052391" sldId="263"/>
        </pc:sldMkLst>
        <pc:spChg chg="mod">
          <ac:chgData name="Gastbenutzer" userId="b1b7a1166fcba195" providerId="Windows Live" clId="Web-{2E20CE6B-AB49-48AA-8735-D4ABAAC85DE4}" dt="2024-02-04T19:34:25.063" v="290" actId="20577"/>
          <ac:spMkLst>
            <pc:docMk/>
            <pc:sldMk cId="779052391" sldId="263"/>
            <ac:spMk id="3" creationId="{DEF550D4-E937-F7DE-B5A4-A4F9AB4E40F4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DF8D24-8A98-483F-A5AD-EAAC4BFEE89F}" type="doc">
      <dgm:prSet loTypeId="urn:microsoft.com/office/officeart/2018/2/layout/IconVerticalSolid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4BCD302-3F0E-45B9-9F7D-C3A27C7A7AB1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Styling:</a:t>
          </a:r>
          <a:endParaRPr lang="en-US" dirty="0"/>
        </a:p>
      </dgm:t>
    </dgm:pt>
    <dgm:pt modelId="{5A763BF8-4601-4A9C-8B71-2C107E85F597}" type="parTrans" cxnId="{6A961D93-D0F2-44F0-8802-0B5FF63972A9}">
      <dgm:prSet/>
      <dgm:spPr/>
      <dgm:t>
        <a:bodyPr/>
        <a:lstStyle/>
        <a:p>
          <a:endParaRPr lang="en-US"/>
        </a:p>
      </dgm:t>
    </dgm:pt>
    <dgm:pt modelId="{D7584399-C835-4D34-A928-3D49EA6D235A}" type="sibTrans" cxnId="{6A961D93-D0F2-44F0-8802-0B5FF63972A9}">
      <dgm:prSet/>
      <dgm:spPr/>
      <dgm:t>
        <a:bodyPr/>
        <a:lstStyle/>
        <a:p>
          <a:endParaRPr lang="en-US"/>
        </a:p>
      </dgm:t>
    </dgm:pt>
    <dgm:pt modelId="{D54639FB-B8E6-4985-A3B5-653E6C7DE59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de-DE" sz="1400" dirty="0"/>
            <a:t>Palette-generator für:</a:t>
          </a:r>
          <a:endParaRPr lang="en-US" sz="1400" dirty="0"/>
        </a:p>
      </dgm:t>
    </dgm:pt>
    <dgm:pt modelId="{A8A58091-EDDD-4122-A1C4-12D3F6A83746}" type="parTrans" cxnId="{CFDBAD02-E3BF-41CC-8C87-210F9BF20CC9}">
      <dgm:prSet/>
      <dgm:spPr/>
      <dgm:t>
        <a:bodyPr/>
        <a:lstStyle/>
        <a:p>
          <a:endParaRPr lang="en-US"/>
        </a:p>
      </dgm:t>
    </dgm:pt>
    <dgm:pt modelId="{CD67E931-913F-4A49-A16C-7BE3F0F03001}" type="sibTrans" cxnId="{CFDBAD02-E3BF-41CC-8C87-210F9BF20CC9}">
      <dgm:prSet/>
      <dgm:spPr/>
      <dgm:t>
        <a:bodyPr/>
        <a:lstStyle/>
        <a:p>
          <a:endParaRPr lang="en-US"/>
        </a:p>
      </dgm:t>
    </dgm:pt>
    <dgm:pt modelId="{C79362B5-33A1-4470-BCB3-C9F4B89341FF}">
      <dgm:prSet custT="1"/>
      <dgm:spPr/>
      <dgm:t>
        <a:bodyPr/>
        <a:lstStyle/>
        <a:p>
          <a:r>
            <a:rPr lang="de-DE" sz="1400" dirty="0"/>
            <a:t>Preset-Pages</a:t>
          </a:r>
          <a:endParaRPr lang="en-US" sz="1400" dirty="0"/>
        </a:p>
      </dgm:t>
    </dgm:pt>
    <dgm:pt modelId="{8BCFF039-F56E-462A-A53D-8F47D0408A04}" type="parTrans" cxnId="{DAF42507-7FBF-4179-AF26-2DE1D54B3AD6}">
      <dgm:prSet/>
      <dgm:spPr/>
      <dgm:t>
        <a:bodyPr/>
        <a:lstStyle/>
        <a:p>
          <a:endParaRPr lang="en-US"/>
        </a:p>
      </dgm:t>
    </dgm:pt>
    <dgm:pt modelId="{B309B802-541E-42F2-8F9C-49AE42E92480}" type="sibTrans" cxnId="{DAF42507-7FBF-4179-AF26-2DE1D54B3AD6}">
      <dgm:prSet/>
      <dgm:spPr/>
      <dgm:t>
        <a:bodyPr/>
        <a:lstStyle/>
        <a:p>
          <a:endParaRPr lang="en-US"/>
        </a:p>
      </dgm:t>
    </dgm:pt>
    <dgm:pt modelId="{4F10A3B7-02FE-481B-A100-7DBEC669E912}">
      <dgm:prSet custT="1"/>
      <dgm:spPr/>
      <dgm:t>
        <a:bodyPr/>
        <a:lstStyle/>
        <a:p>
          <a:r>
            <a:rPr lang="de-DE" sz="1400" dirty="0"/>
            <a:t>Drawer</a:t>
          </a:r>
          <a:endParaRPr lang="en-US" sz="1400" dirty="0"/>
        </a:p>
      </dgm:t>
    </dgm:pt>
    <dgm:pt modelId="{711DD126-A2EA-4808-BD84-B4F051440A85}" type="parTrans" cxnId="{5AA80761-FE15-47C0-992B-FE935868639A}">
      <dgm:prSet/>
      <dgm:spPr/>
      <dgm:t>
        <a:bodyPr/>
        <a:lstStyle/>
        <a:p>
          <a:endParaRPr lang="en-US"/>
        </a:p>
      </dgm:t>
    </dgm:pt>
    <dgm:pt modelId="{FC2C25E7-16AA-466E-8C78-D2DAE8F9679B}" type="sibTrans" cxnId="{5AA80761-FE15-47C0-992B-FE935868639A}">
      <dgm:prSet/>
      <dgm:spPr/>
      <dgm:t>
        <a:bodyPr/>
        <a:lstStyle/>
        <a:p>
          <a:endParaRPr lang="en-US"/>
        </a:p>
      </dgm:t>
    </dgm:pt>
    <dgm:pt modelId="{E9E651F0-0E4A-4D95-8E2D-EC0F53B5F69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de-DE" sz="1400" dirty="0"/>
            <a:t>Drawer</a:t>
          </a:r>
          <a:endParaRPr lang="en-US" sz="1400" dirty="0"/>
        </a:p>
      </dgm:t>
    </dgm:pt>
    <dgm:pt modelId="{93860CBC-CBE9-48F6-9391-F896582A8958}" type="parTrans" cxnId="{EB90D923-6B1E-455F-BD4C-EDD7FE68C606}">
      <dgm:prSet/>
      <dgm:spPr/>
      <dgm:t>
        <a:bodyPr/>
        <a:lstStyle/>
        <a:p>
          <a:endParaRPr lang="en-US"/>
        </a:p>
      </dgm:t>
    </dgm:pt>
    <dgm:pt modelId="{D02AAD6B-37EC-43EA-A515-FAC3FC034A1E}" type="sibTrans" cxnId="{EB90D923-6B1E-455F-BD4C-EDD7FE68C606}">
      <dgm:prSet/>
      <dgm:spPr/>
      <dgm:t>
        <a:bodyPr/>
        <a:lstStyle/>
        <a:p>
          <a:endParaRPr lang="en-US"/>
        </a:p>
      </dgm:t>
    </dgm:pt>
    <dgm:pt modelId="{DE35B2E1-3722-4224-B801-CDA2F4C4E9AE}">
      <dgm:prSet custT="1"/>
      <dgm:spPr/>
      <dgm:t>
        <a:bodyPr/>
        <a:lstStyle/>
        <a:p>
          <a:r>
            <a:rPr lang="de-DE" sz="1400" dirty="0"/>
            <a:t>Anordnung abändern</a:t>
          </a:r>
          <a:endParaRPr lang="en-US" sz="1400" dirty="0"/>
        </a:p>
      </dgm:t>
    </dgm:pt>
    <dgm:pt modelId="{8259A582-6BD5-4CE6-81D5-E105605284B3}" type="parTrans" cxnId="{A2CED131-47D7-41E4-80DB-FF2B7301E569}">
      <dgm:prSet/>
      <dgm:spPr/>
      <dgm:t>
        <a:bodyPr/>
        <a:lstStyle/>
        <a:p>
          <a:endParaRPr lang="en-US"/>
        </a:p>
      </dgm:t>
    </dgm:pt>
    <dgm:pt modelId="{88710013-107D-4CFA-A316-8EA6B844EF01}" type="sibTrans" cxnId="{A2CED131-47D7-41E4-80DB-FF2B7301E569}">
      <dgm:prSet/>
      <dgm:spPr/>
      <dgm:t>
        <a:bodyPr/>
        <a:lstStyle/>
        <a:p>
          <a:endParaRPr lang="en-US"/>
        </a:p>
      </dgm:t>
    </dgm:pt>
    <dgm:pt modelId="{9446AF1D-83B0-42A4-B0C6-BA4960D7A28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de-DE" sz="1400" dirty="0"/>
            <a:t>Animated-Backgrounds</a:t>
          </a:r>
          <a:endParaRPr lang="en-US" sz="1400" dirty="0"/>
        </a:p>
      </dgm:t>
    </dgm:pt>
    <dgm:pt modelId="{04C5DB1B-5B2E-4487-9575-F7B6433F21B3}" type="parTrans" cxnId="{E2AD9854-B67E-4C8F-834B-A3EA8E83B7BA}">
      <dgm:prSet/>
      <dgm:spPr/>
      <dgm:t>
        <a:bodyPr/>
        <a:lstStyle/>
        <a:p>
          <a:endParaRPr lang="en-US"/>
        </a:p>
      </dgm:t>
    </dgm:pt>
    <dgm:pt modelId="{B3DEB559-0F15-4955-9209-352F3B629493}" type="sibTrans" cxnId="{E2AD9854-B67E-4C8F-834B-A3EA8E83B7BA}">
      <dgm:prSet/>
      <dgm:spPr/>
      <dgm:t>
        <a:bodyPr/>
        <a:lstStyle/>
        <a:p>
          <a:endParaRPr lang="en-US"/>
        </a:p>
      </dgm:t>
    </dgm:pt>
    <dgm:pt modelId="{AF05E861-E7AF-45D9-96C8-6B4713183CDB}">
      <dgm:prSet custT="1"/>
      <dgm:spPr/>
      <dgm:t>
        <a:bodyPr/>
        <a:lstStyle/>
        <a:p>
          <a:r>
            <a:rPr lang="de-DE" sz="1400" dirty="0"/>
            <a:t>Ausbessern</a:t>
          </a:r>
          <a:endParaRPr lang="en-US" sz="1400" dirty="0"/>
        </a:p>
      </dgm:t>
    </dgm:pt>
    <dgm:pt modelId="{E5B0FE56-69E1-4809-BD2D-BE6FB0FF7C27}" type="parTrans" cxnId="{463599C1-5C41-47B4-8477-015FB5D986FB}">
      <dgm:prSet/>
      <dgm:spPr/>
      <dgm:t>
        <a:bodyPr/>
        <a:lstStyle/>
        <a:p>
          <a:endParaRPr lang="en-US"/>
        </a:p>
      </dgm:t>
    </dgm:pt>
    <dgm:pt modelId="{47BAAB55-A7A4-4355-9ED4-646655023BC6}" type="sibTrans" cxnId="{463599C1-5C41-47B4-8477-015FB5D986FB}">
      <dgm:prSet/>
      <dgm:spPr/>
      <dgm:t>
        <a:bodyPr/>
        <a:lstStyle/>
        <a:p>
          <a:endParaRPr lang="en-US"/>
        </a:p>
      </dgm:t>
    </dgm:pt>
    <dgm:pt modelId="{A7E9BCE5-B290-4A86-A0BB-425B82D87AFB}">
      <dgm:prSet custT="1"/>
      <dgm:spPr/>
      <dgm:t>
        <a:bodyPr/>
        <a:lstStyle/>
        <a:p>
          <a:r>
            <a:rPr lang="de-DE" sz="1400" dirty="0"/>
            <a:t>Erweitern</a:t>
          </a:r>
          <a:endParaRPr lang="en-US" sz="1400" dirty="0"/>
        </a:p>
      </dgm:t>
    </dgm:pt>
    <dgm:pt modelId="{3C61D815-3A94-469D-AEB0-34DA58AF5EE4}" type="parTrans" cxnId="{C66DB882-712F-4F00-BD1D-89A6417C8F47}">
      <dgm:prSet/>
      <dgm:spPr/>
      <dgm:t>
        <a:bodyPr/>
        <a:lstStyle/>
        <a:p>
          <a:endParaRPr lang="en-US"/>
        </a:p>
      </dgm:t>
    </dgm:pt>
    <dgm:pt modelId="{EA718E74-E3A3-4D39-B39C-49FA0FA08AE1}" type="sibTrans" cxnId="{C66DB882-712F-4F00-BD1D-89A6417C8F47}">
      <dgm:prSet/>
      <dgm:spPr/>
      <dgm:t>
        <a:bodyPr/>
        <a:lstStyle/>
        <a:p>
          <a:endParaRPr lang="en-US"/>
        </a:p>
      </dgm:t>
    </dgm:pt>
    <dgm:pt modelId="{BAD1A981-199B-4438-93F9-CB9D14A96003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Expansion der Core-Feature</a:t>
          </a:r>
          <a:endParaRPr lang="en-US"/>
        </a:p>
      </dgm:t>
    </dgm:pt>
    <dgm:pt modelId="{5A7FA04A-FB87-46C7-8B1F-7421FF3C554D}" type="parTrans" cxnId="{D17DE5E8-AB0A-43B1-B1B5-5D306C804D2A}">
      <dgm:prSet/>
      <dgm:spPr/>
      <dgm:t>
        <a:bodyPr/>
        <a:lstStyle/>
        <a:p>
          <a:endParaRPr lang="en-US"/>
        </a:p>
      </dgm:t>
    </dgm:pt>
    <dgm:pt modelId="{9D6B87D9-DDEC-460D-A2DD-7FB3992F2CA3}" type="sibTrans" cxnId="{D17DE5E8-AB0A-43B1-B1B5-5D306C804D2A}">
      <dgm:prSet/>
      <dgm:spPr/>
      <dgm:t>
        <a:bodyPr/>
        <a:lstStyle/>
        <a:p>
          <a:endParaRPr lang="en-US"/>
        </a:p>
      </dgm:t>
    </dgm:pt>
    <dgm:pt modelId="{864CAE8A-410A-458B-A2E2-CBA41CEE7AB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de-DE" sz="1400" dirty="0"/>
            <a:t>User-Generierter Content</a:t>
          </a:r>
          <a:endParaRPr lang="en-US" sz="1400" dirty="0"/>
        </a:p>
      </dgm:t>
    </dgm:pt>
    <dgm:pt modelId="{C7BED1D3-7654-4FB2-89A6-8400F47A90E1}" type="parTrans" cxnId="{072DF56E-E3DD-45F6-9115-11DFE70BBE59}">
      <dgm:prSet/>
      <dgm:spPr/>
      <dgm:t>
        <a:bodyPr/>
        <a:lstStyle/>
        <a:p>
          <a:endParaRPr lang="en-US"/>
        </a:p>
      </dgm:t>
    </dgm:pt>
    <dgm:pt modelId="{999A23C3-93DA-4C1C-AFFF-658BDFB4561B}" type="sibTrans" cxnId="{072DF56E-E3DD-45F6-9115-11DFE70BBE59}">
      <dgm:prSet/>
      <dgm:spPr/>
      <dgm:t>
        <a:bodyPr/>
        <a:lstStyle/>
        <a:p>
          <a:endParaRPr lang="en-US"/>
        </a:p>
      </dgm:t>
    </dgm:pt>
    <dgm:pt modelId="{FC7AA7BF-3C1C-40E2-B7FC-E848D6930B3E}">
      <dgm:prSet custT="1"/>
      <dgm:spPr/>
      <dgm:t>
        <a:bodyPr/>
        <a:lstStyle/>
        <a:p>
          <a:r>
            <a:rPr lang="de-DE" sz="1400" dirty="0"/>
            <a:t>Eigene Wetter-Szenarien hinzufügen</a:t>
          </a:r>
          <a:endParaRPr lang="en-US" sz="1400" dirty="0"/>
        </a:p>
      </dgm:t>
    </dgm:pt>
    <dgm:pt modelId="{2CDEACC7-E9B3-40FA-9F8D-D1CCECA6DAA4}" type="parTrans" cxnId="{DAB9366F-8B85-414C-B30B-6657948FE138}">
      <dgm:prSet/>
      <dgm:spPr/>
      <dgm:t>
        <a:bodyPr/>
        <a:lstStyle/>
        <a:p>
          <a:endParaRPr lang="en-US"/>
        </a:p>
      </dgm:t>
    </dgm:pt>
    <dgm:pt modelId="{05E16C0F-611F-4CED-83FB-8EBA2A8A294A}" type="sibTrans" cxnId="{DAB9366F-8B85-414C-B30B-6657948FE138}">
      <dgm:prSet/>
      <dgm:spPr/>
      <dgm:t>
        <a:bodyPr/>
        <a:lstStyle/>
        <a:p>
          <a:endParaRPr lang="en-US"/>
        </a:p>
      </dgm:t>
    </dgm:pt>
    <dgm:pt modelId="{FAAD54BB-93B5-4838-BCB7-77BAA8BB2517}">
      <dgm:prSet custT="1"/>
      <dgm:spPr/>
      <dgm:t>
        <a:bodyPr/>
        <a:lstStyle/>
        <a:p>
          <a:r>
            <a:rPr lang="de-DE" sz="1400" dirty="0"/>
            <a:t>Editieren/Löschen der erstellten Seiten</a:t>
          </a:r>
          <a:endParaRPr lang="en-US" sz="1400" dirty="0"/>
        </a:p>
      </dgm:t>
    </dgm:pt>
    <dgm:pt modelId="{7128D63D-3E75-4907-9C82-35A39ABABA42}" type="parTrans" cxnId="{A3B57EA3-47EB-41A8-B202-F2475BB5605D}">
      <dgm:prSet/>
      <dgm:spPr/>
      <dgm:t>
        <a:bodyPr/>
        <a:lstStyle/>
        <a:p>
          <a:endParaRPr lang="en-US"/>
        </a:p>
      </dgm:t>
    </dgm:pt>
    <dgm:pt modelId="{8A2809FE-92C8-472F-8F66-463322714F19}" type="sibTrans" cxnId="{A3B57EA3-47EB-41A8-B202-F2475BB5605D}">
      <dgm:prSet/>
      <dgm:spPr/>
      <dgm:t>
        <a:bodyPr/>
        <a:lstStyle/>
        <a:p>
          <a:endParaRPr lang="en-US"/>
        </a:p>
      </dgm:t>
    </dgm:pt>
    <dgm:pt modelId="{BE773F38-DE04-4D7D-B1AD-5417F9B1D01C}">
      <dgm:prSet custT="1"/>
      <dgm:spPr/>
      <dgm:t>
        <a:bodyPr/>
        <a:lstStyle/>
        <a:p>
          <a:r>
            <a:rPr lang="de-DE" sz="1400" dirty="0"/>
            <a:t>Gruppieren</a:t>
          </a:r>
          <a:endParaRPr lang="en-US" sz="1400" dirty="0"/>
        </a:p>
      </dgm:t>
    </dgm:pt>
    <dgm:pt modelId="{E64E9583-E309-4746-9472-C4C2926385E4}" type="parTrans" cxnId="{B27EF638-A8E4-4785-A31D-38CFF3E185B0}">
      <dgm:prSet/>
      <dgm:spPr/>
      <dgm:t>
        <a:bodyPr/>
        <a:lstStyle/>
        <a:p>
          <a:endParaRPr lang="en-US"/>
        </a:p>
      </dgm:t>
    </dgm:pt>
    <dgm:pt modelId="{1A3054D7-A28B-4F29-ACE4-C84C4F8CE88D}" type="sibTrans" cxnId="{B27EF638-A8E4-4785-A31D-38CFF3E185B0}">
      <dgm:prSet/>
      <dgm:spPr/>
      <dgm:t>
        <a:bodyPr/>
        <a:lstStyle/>
        <a:p>
          <a:endParaRPr lang="en-US"/>
        </a:p>
      </dgm:t>
    </dgm:pt>
    <dgm:pt modelId="{C54E9EA3-5838-4B99-9275-D5604512182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de-DE" sz="1400" dirty="0"/>
            <a:t>Custom Pages</a:t>
          </a:r>
          <a:endParaRPr lang="en-US" sz="1400" dirty="0"/>
        </a:p>
      </dgm:t>
    </dgm:pt>
    <dgm:pt modelId="{136A3BEE-4189-43DE-B6FF-8A55C871C44C}" type="parTrans" cxnId="{1591E635-9865-47F4-93CD-3ED27BAB9549}">
      <dgm:prSet/>
      <dgm:spPr/>
      <dgm:t>
        <a:bodyPr/>
        <a:lstStyle/>
        <a:p>
          <a:endParaRPr lang="en-US"/>
        </a:p>
      </dgm:t>
    </dgm:pt>
    <dgm:pt modelId="{9B92FF35-DF28-445B-906F-008C101D96FD}" type="sibTrans" cxnId="{1591E635-9865-47F4-93CD-3ED27BAB9549}">
      <dgm:prSet/>
      <dgm:spPr/>
      <dgm:t>
        <a:bodyPr/>
        <a:lstStyle/>
        <a:p>
          <a:endParaRPr lang="en-US"/>
        </a:p>
      </dgm:t>
    </dgm:pt>
    <dgm:pt modelId="{4576018E-6AD8-4110-AA55-7054D2727844}">
      <dgm:prSet custT="1"/>
      <dgm:spPr/>
      <dgm:t>
        <a:bodyPr/>
        <a:lstStyle/>
        <a:p>
          <a:r>
            <a:rPr lang="de-DE" sz="1400" dirty="0"/>
            <a:t>Fehler beim generieren/anzeigen Beheben</a:t>
          </a:r>
          <a:endParaRPr lang="en-US" sz="1400" dirty="0"/>
        </a:p>
      </dgm:t>
    </dgm:pt>
    <dgm:pt modelId="{B9207B55-24F1-4F13-9E5F-0E34479E4B5B}" type="parTrans" cxnId="{4F6E480F-A202-4C67-BA6C-C9C64A5C1012}">
      <dgm:prSet/>
      <dgm:spPr/>
      <dgm:t>
        <a:bodyPr/>
        <a:lstStyle/>
        <a:p>
          <a:endParaRPr lang="en-US"/>
        </a:p>
      </dgm:t>
    </dgm:pt>
    <dgm:pt modelId="{3AEFD867-10D2-48B2-B39A-37B60EB0BC23}" type="sibTrans" cxnId="{4F6E480F-A202-4C67-BA6C-C9C64A5C1012}">
      <dgm:prSet/>
      <dgm:spPr/>
      <dgm:t>
        <a:bodyPr/>
        <a:lstStyle/>
        <a:p>
          <a:endParaRPr lang="en-US"/>
        </a:p>
      </dgm:t>
    </dgm:pt>
    <dgm:pt modelId="{61C861C0-3102-4F67-B13F-475B95670C1A}" type="pres">
      <dgm:prSet presAssocID="{F0DF8D24-8A98-483F-A5AD-EAAC4BFEE89F}" presName="root" presStyleCnt="0">
        <dgm:presLayoutVars>
          <dgm:dir/>
          <dgm:resizeHandles val="exact"/>
        </dgm:presLayoutVars>
      </dgm:prSet>
      <dgm:spPr/>
    </dgm:pt>
    <dgm:pt modelId="{B8A41CF6-4CA0-47C9-9882-3A730845F58E}" type="pres">
      <dgm:prSet presAssocID="{F4BCD302-3F0E-45B9-9F7D-C3A27C7A7AB1}" presName="compNode" presStyleCnt="0"/>
      <dgm:spPr/>
    </dgm:pt>
    <dgm:pt modelId="{6CE9C7AA-074F-4D99-91E6-B26BE7318116}" type="pres">
      <dgm:prSet presAssocID="{F4BCD302-3F0E-45B9-9F7D-C3A27C7A7AB1}" presName="bgRect" presStyleLbl="bgShp" presStyleIdx="0" presStyleCnt="2" custScaleY="138051" custLinFactNeighborX="119"/>
      <dgm:spPr>
        <a:solidFill>
          <a:schemeClr val="accent2">
            <a:lumMod val="50000"/>
          </a:schemeClr>
        </a:solidFill>
      </dgm:spPr>
    </dgm:pt>
    <dgm:pt modelId="{99052F2D-C35E-4C31-A106-09FD854EA370}" type="pres">
      <dgm:prSet presAssocID="{F4BCD302-3F0E-45B9-9F7D-C3A27C7A7AB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arbe"/>
        </a:ext>
      </dgm:extLst>
    </dgm:pt>
    <dgm:pt modelId="{16CDC6BA-A534-4A0F-B397-5A93EAFE8A15}" type="pres">
      <dgm:prSet presAssocID="{F4BCD302-3F0E-45B9-9F7D-C3A27C7A7AB1}" presName="spaceRect" presStyleCnt="0"/>
      <dgm:spPr/>
    </dgm:pt>
    <dgm:pt modelId="{026003DA-E282-4032-850E-F82EF84507AE}" type="pres">
      <dgm:prSet presAssocID="{F4BCD302-3F0E-45B9-9F7D-C3A27C7A7AB1}" presName="parTx" presStyleLbl="revTx" presStyleIdx="0" presStyleCnt="4">
        <dgm:presLayoutVars>
          <dgm:chMax val="0"/>
          <dgm:chPref val="0"/>
        </dgm:presLayoutVars>
      </dgm:prSet>
      <dgm:spPr/>
    </dgm:pt>
    <dgm:pt modelId="{F2BF9F3D-19C0-439D-8786-0FF00B31FD41}" type="pres">
      <dgm:prSet presAssocID="{F4BCD302-3F0E-45B9-9F7D-C3A27C7A7AB1}" presName="desTx" presStyleLbl="revTx" presStyleIdx="1" presStyleCnt="4">
        <dgm:presLayoutVars/>
      </dgm:prSet>
      <dgm:spPr/>
    </dgm:pt>
    <dgm:pt modelId="{B4CA87B6-0D29-4B76-AD8A-C6C863FA764D}" type="pres">
      <dgm:prSet presAssocID="{D7584399-C835-4D34-A928-3D49EA6D235A}" presName="sibTrans" presStyleCnt="0"/>
      <dgm:spPr/>
    </dgm:pt>
    <dgm:pt modelId="{87A41CF4-25D3-4A84-81B0-78B74349B95A}" type="pres">
      <dgm:prSet presAssocID="{BAD1A981-199B-4438-93F9-CB9D14A96003}" presName="compNode" presStyleCnt="0"/>
      <dgm:spPr/>
    </dgm:pt>
    <dgm:pt modelId="{0CDA87BB-7C9A-48F3-ABA6-EE4DA36D08AB}" type="pres">
      <dgm:prSet presAssocID="{BAD1A981-199B-4438-93F9-CB9D14A96003}" presName="bgRect" presStyleLbl="bgShp" presStyleIdx="1" presStyleCnt="2" custScaleY="114913"/>
      <dgm:spPr>
        <a:solidFill>
          <a:schemeClr val="tx2">
            <a:lumMod val="10000"/>
          </a:schemeClr>
        </a:solidFill>
      </dgm:spPr>
    </dgm:pt>
    <dgm:pt modelId="{58DD0ADD-7CC8-4261-BB53-138869F5A7C2}" type="pres">
      <dgm:prSet presAssocID="{BAD1A981-199B-4438-93F9-CB9D14A9600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dierer"/>
        </a:ext>
      </dgm:extLst>
    </dgm:pt>
    <dgm:pt modelId="{4244EFC5-62A5-4D83-9307-FFC869AD4490}" type="pres">
      <dgm:prSet presAssocID="{BAD1A981-199B-4438-93F9-CB9D14A96003}" presName="spaceRect" presStyleCnt="0"/>
      <dgm:spPr/>
    </dgm:pt>
    <dgm:pt modelId="{856BEACA-7675-4858-8689-F71D6F09EECA}" type="pres">
      <dgm:prSet presAssocID="{BAD1A981-199B-4438-93F9-CB9D14A96003}" presName="parTx" presStyleLbl="revTx" presStyleIdx="2" presStyleCnt="4">
        <dgm:presLayoutVars>
          <dgm:chMax val="0"/>
          <dgm:chPref val="0"/>
        </dgm:presLayoutVars>
      </dgm:prSet>
      <dgm:spPr/>
    </dgm:pt>
    <dgm:pt modelId="{2AEE6304-6B9E-42CD-BD28-A272E207E240}" type="pres">
      <dgm:prSet presAssocID="{BAD1A981-199B-4438-93F9-CB9D14A96003}" presName="desTx" presStyleLbl="revTx" presStyleIdx="3" presStyleCnt="4" custScaleX="110596" custScaleY="106419">
        <dgm:presLayoutVars/>
      </dgm:prSet>
      <dgm:spPr/>
    </dgm:pt>
  </dgm:ptLst>
  <dgm:cxnLst>
    <dgm:cxn modelId="{CFDBAD02-E3BF-41CC-8C87-210F9BF20CC9}" srcId="{F4BCD302-3F0E-45B9-9F7D-C3A27C7A7AB1}" destId="{D54639FB-B8E6-4985-A3B5-653E6C7DE592}" srcOrd="0" destOrd="0" parTransId="{A8A58091-EDDD-4122-A1C4-12D3F6A83746}" sibTransId="{CD67E931-913F-4A49-A16C-7BE3F0F03001}"/>
    <dgm:cxn modelId="{DAF42507-7FBF-4179-AF26-2DE1D54B3AD6}" srcId="{D54639FB-B8E6-4985-A3B5-653E6C7DE592}" destId="{C79362B5-33A1-4470-BCB3-C9F4B89341FF}" srcOrd="0" destOrd="0" parTransId="{8BCFF039-F56E-462A-A53D-8F47D0408A04}" sibTransId="{B309B802-541E-42F2-8F9C-49AE42E92480}"/>
    <dgm:cxn modelId="{4F6E480F-A202-4C67-BA6C-C9C64A5C1012}" srcId="{C54E9EA3-5838-4B99-9275-D5604512182F}" destId="{4576018E-6AD8-4110-AA55-7054D2727844}" srcOrd="0" destOrd="0" parTransId="{B9207B55-24F1-4F13-9E5F-0E34479E4B5B}" sibTransId="{3AEFD867-10D2-48B2-B39A-37B60EB0BC23}"/>
    <dgm:cxn modelId="{77AAE81F-1A9A-42E9-8C2F-109E71CC82B8}" type="presOf" srcId="{F4BCD302-3F0E-45B9-9F7D-C3A27C7A7AB1}" destId="{026003DA-E282-4032-850E-F82EF84507AE}" srcOrd="0" destOrd="0" presId="urn:microsoft.com/office/officeart/2018/2/layout/IconVerticalSolidList"/>
    <dgm:cxn modelId="{CCF7A422-D5FB-4613-BD39-77862EE01687}" type="presOf" srcId="{9446AF1D-83B0-42A4-B0C6-BA4960D7A286}" destId="{F2BF9F3D-19C0-439D-8786-0FF00B31FD41}" srcOrd="0" destOrd="5" presId="urn:microsoft.com/office/officeart/2018/2/layout/IconVerticalSolidList"/>
    <dgm:cxn modelId="{3A9DDE22-7368-46CF-B1AE-7318D0B90136}" type="presOf" srcId="{E9E651F0-0E4A-4D95-8E2D-EC0F53B5F692}" destId="{F2BF9F3D-19C0-439D-8786-0FF00B31FD41}" srcOrd="0" destOrd="3" presId="urn:microsoft.com/office/officeart/2018/2/layout/IconVerticalSolidList"/>
    <dgm:cxn modelId="{EB90D923-6B1E-455F-BD4C-EDD7FE68C606}" srcId="{F4BCD302-3F0E-45B9-9F7D-C3A27C7A7AB1}" destId="{E9E651F0-0E4A-4D95-8E2D-EC0F53B5F692}" srcOrd="1" destOrd="0" parTransId="{93860CBC-CBE9-48F6-9391-F896582A8958}" sibTransId="{D02AAD6B-37EC-43EA-A515-FAC3FC034A1E}"/>
    <dgm:cxn modelId="{A2CED131-47D7-41E4-80DB-FF2B7301E569}" srcId="{E9E651F0-0E4A-4D95-8E2D-EC0F53B5F692}" destId="{DE35B2E1-3722-4224-B801-CDA2F4C4E9AE}" srcOrd="0" destOrd="0" parTransId="{8259A582-6BD5-4CE6-81D5-E105605284B3}" sibTransId="{88710013-107D-4CFA-A316-8EA6B844EF01}"/>
    <dgm:cxn modelId="{1591E635-9865-47F4-93CD-3ED27BAB9549}" srcId="{BAD1A981-199B-4438-93F9-CB9D14A96003}" destId="{C54E9EA3-5838-4B99-9275-D5604512182F}" srcOrd="1" destOrd="0" parTransId="{136A3BEE-4189-43DE-B6FF-8A55C871C44C}" sibTransId="{9B92FF35-DF28-445B-906F-008C101D96FD}"/>
    <dgm:cxn modelId="{B27EF638-A8E4-4785-A31D-38CFF3E185B0}" srcId="{864CAE8A-410A-458B-A2E2-CBA41CEE7AB3}" destId="{BE773F38-DE04-4D7D-B1AD-5417F9B1D01C}" srcOrd="2" destOrd="0" parTransId="{E64E9583-E309-4746-9472-C4C2926385E4}" sibTransId="{1A3054D7-A28B-4F29-ACE4-C84C4F8CE88D}"/>
    <dgm:cxn modelId="{7C5AFB3D-6ABF-4DF4-B98D-2DA245384FA7}" type="presOf" srcId="{D54639FB-B8E6-4985-A3B5-653E6C7DE592}" destId="{F2BF9F3D-19C0-439D-8786-0FF00B31FD41}" srcOrd="0" destOrd="0" presId="urn:microsoft.com/office/officeart/2018/2/layout/IconVerticalSolidList"/>
    <dgm:cxn modelId="{5AA80761-FE15-47C0-992B-FE935868639A}" srcId="{D54639FB-B8E6-4985-A3B5-653E6C7DE592}" destId="{4F10A3B7-02FE-481B-A100-7DBEC669E912}" srcOrd="1" destOrd="0" parTransId="{711DD126-A2EA-4808-BD84-B4F051440A85}" sibTransId="{FC2C25E7-16AA-466E-8C78-D2DAE8F9679B}"/>
    <dgm:cxn modelId="{0EF23963-38A2-46D9-A91A-23E0EE533817}" type="presOf" srcId="{BE773F38-DE04-4D7D-B1AD-5417F9B1D01C}" destId="{2AEE6304-6B9E-42CD-BD28-A272E207E240}" srcOrd="0" destOrd="3" presId="urn:microsoft.com/office/officeart/2018/2/layout/IconVerticalSolidList"/>
    <dgm:cxn modelId="{C44A056A-007F-49FA-9AE8-0D8B09259925}" type="presOf" srcId="{A7E9BCE5-B290-4A86-A0BB-425B82D87AFB}" destId="{F2BF9F3D-19C0-439D-8786-0FF00B31FD41}" srcOrd="0" destOrd="7" presId="urn:microsoft.com/office/officeart/2018/2/layout/IconVerticalSolidList"/>
    <dgm:cxn modelId="{8AF2424A-A772-4FCD-8588-EA44B3E3DD67}" type="presOf" srcId="{C79362B5-33A1-4470-BCB3-C9F4B89341FF}" destId="{F2BF9F3D-19C0-439D-8786-0FF00B31FD41}" srcOrd="0" destOrd="1" presId="urn:microsoft.com/office/officeart/2018/2/layout/IconVerticalSolidList"/>
    <dgm:cxn modelId="{072DF56E-E3DD-45F6-9115-11DFE70BBE59}" srcId="{BAD1A981-199B-4438-93F9-CB9D14A96003}" destId="{864CAE8A-410A-458B-A2E2-CBA41CEE7AB3}" srcOrd="0" destOrd="0" parTransId="{C7BED1D3-7654-4FB2-89A6-8400F47A90E1}" sibTransId="{999A23C3-93DA-4C1C-AFFF-658BDFB4561B}"/>
    <dgm:cxn modelId="{DAB9366F-8B85-414C-B30B-6657948FE138}" srcId="{864CAE8A-410A-458B-A2E2-CBA41CEE7AB3}" destId="{FC7AA7BF-3C1C-40E2-B7FC-E848D6930B3E}" srcOrd="0" destOrd="0" parTransId="{2CDEACC7-E9B3-40FA-9F8D-D1CCECA6DAA4}" sibTransId="{05E16C0F-611F-4CED-83FB-8EBA2A8A294A}"/>
    <dgm:cxn modelId="{2D1D1052-28A4-4766-B0B2-2602CD2C476E}" type="presOf" srcId="{C54E9EA3-5838-4B99-9275-D5604512182F}" destId="{2AEE6304-6B9E-42CD-BD28-A272E207E240}" srcOrd="0" destOrd="4" presId="urn:microsoft.com/office/officeart/2018/2/layout/IconVerticalSolidList"/>
    <dgm:cxn modelId="{E2AD9854-B67E-4C8F-834B-A3EA8E83B7BA}" srcId="{F4BCD302-3F0E-45B9-9F7D-C3A27C7A7AB1}" destId="{9446AF1D-83B0-42A4-B0C6-BA4960D7A286}" srcOrd="2" destOrd="0" parTransId="{04C5DB1B-5B2E-4487-9575-F7B6433F21B3}" sibTransId="{B3DEB559-0F15-4955-9209-352F3B629493}"/>
    <dgm:cxn modelId="{87064755-E7CC-4E0D-8342-26ABF58F6E4D}" type="presOf" srcId="{864CAE8A-410A-458B-A2E2-CBA41CEE7AB3}" destId="{2AEE6304-6B9E-42CD-BD28-A272E207E240}" srcOrd="0" destOrd="0" presId="urn:microsoft.com/office/officeart/2018/2/layout/IconVerticalSolidList"/>
    <dgm:cxn modelId="{C66DB882-712F-4F00-BD1D-89A6417C8F47}" srcId="{9446AF1D-83B0-42A4-B0C6-BA4960D7A286}" destId="{A7E9BCE5-B290-4A86-A0BB-425B82D87AFB}" srcOrd="1" destOrd="0" parTransId="{3C61D815-3A94-469D-AEB0-34DA58AF5EE4}" sibTransId="{EA718E74-E3A3-4D39-B39C-49FA0FA08AE1}"/>
    <dgm:cxn modelId="{6A961D93-D0F2-44F0-8802-0B5FF63972A9}" srcId="{F0DF8D24-8A98-483F-A5AD-EAAC4BFEE89F}" destId="{F4BCD302-3F0E-45B9-9F7D-C3A27C7A7AB1}" srcOrd="0" destOrd="0" parTransId="{5A763BF8-4601-4A9C-8B71-2C107E85F597}" sibTransId="{D7584399-C835-4D34-A928-3D49EA6D235A}"/>
    <dgm:cxn modelId="{A3B57EA3-47EB-41A8-B202-F2475BB5605D}" srcId="{864CAE8A-410A-458B-A2E2-CBA41CEE7AB3}" destId="{FAAD54BB-93B5-4838-BCB7-77BAA8BB2517}" srcOrd="1" destOrd="0" parTransId="{7128D63D-3E75-4907-9C82-35A39ABABA42}" sibTransId="{8A2809FE-92C8-472F-8F66-463322714F19}"/>
    <dgm:cxn modelId="{6B31EAA5-4E94-40E2-98EA-8E3CD4BC99EC}" type="presOf" srcId="{4576018E-6AD8-4110-AA55-7054D2727844}" destId="{2AEE6304-6B9E-42CD-BD28-A272E207E240}" srcOrd="0" destOrd="5" presId="urn:microsoft.com/office/officeart/2018/2/layout/IconVerticalSolidList"/>
    <dgm:cxn modelId="{779585A9-B133-4A8F-BD8E-7DF8A50A399D}" type="presOf" srcId="{DE35B2E1-3722-4224-B801-CDA2F4C4E9AE}" destId="{F2BF9F3D-19C0-439D-8786-0FF00B31FD41}" srcOrd="0" destOrd="4" presId="urn:microsoft.com/office/officeart/2018/2/layout/IconVerticalSolidList"/>
    <dgm:cxn modelId="{60C715B4-5F00-4149-BDCA-5BA70467726E}" type="presOf" srcId="{BAD1A981-199B-4438-93F9-CB9D14A96003}" destId="{856BEACA-7675-4858-8689-F71D6F09EECA}" srcOrd="0" destOrd="0" presId="urn:microsoft.com/office/officeart/2018/2/layout/IconVerticalSolidList"/>
    <dgm:cxn modelId="{463599C1-5C41-47B4-8477-015FB5D986FB}" srcId="{9446AF1D-83B0-42A4-B0C6-BA4960D7A286}" destId="{AF05E861-E7AF-45D9-96C8-6B4713183CDB}" srcOrd="0" destOrd="0" parTransId="{E5B0FE56-69E1-4809-BD2D-BE6FB0FF7C27}" sibTransId="{47BAAB55-A7A4-4355-9ED4-646655023BC6}"/>
    <dgm:cxn modelId="{BAD47AD1-5468-41AD-B82E-52937343941C}" type="presOf" srcId="{F0DF8D24-8A98-483F-A5AD-EAAC4BFEE89F}" destId="{61C861C0-3102-4F67-B13F-475B95670C1A}" srcOrd="0" destOrd="0" presId="urn:microsoft.com/office/officeart/2018/2/layout/IconVerticalSolidList"/>
    <dgm:cxn modelId="{493373D9-729F-476A-B237-3B2694462900}" type="presOf" srcId="{4F10A3B7-02FE-481B-A100-7DBEC669E912}" destId="{F2BF9F3D-19C0-439D-8786-0FF00B31FD41}" srcOrd="0" destOrd="2" presId="urn:microsoft.com/office/officeart/2018/2/layout/IconVerticalSolidList"/>
    <dgm:cxn modelId="{986649DD-DFC4-4EAE-9E7A-48ED04F20265}" type="presOf" srcId="{FAAD54BB-93B5-4838-BCB7-77BAA8BB2517}" destId="{2AEE6304-6B9E-42CD-BD28-A272E207E240}" srcOrd="0" destOrd="2" presId="urn:microsoft.com/office/officeart/2018/2/layout/IconVerticalSolidList"/>
    <dgm:cxn modelId="{72C19CE3-4EA7-4547-8720-ABB267B236FD}" type="presOf" srcId="{FC7AA7BF-3C1C-40E2-B7FC-E848D6930B3E}" destId="{2AEE6304-6B9E-42CD-BD28-A272E207E240}" srcOrd="0" destOrd="1" presId="urn:microsoft.com/office/officeart/2018/2/layout/IconVerticalSolidList"/>
    <dgm:cxn modelId="{D17DE5E8-AB0A-43B1-B1B5-5D306C804D2A}" srcId="{F0DF8D24-8A98-483F-A5AD-EAAC4BFEE89F}" destId="{BAD1A981-199B-4438-93F9-CB9D14A96003}" srcOrd="1" destOrd="0" parTransId="{5A7FA04A-FB87-46C7-8B1F-7421FF3C554D}" sibTransId="{9D6B87D9-DDEC-460D-A2DD-7FB3992F2CA3}"/>
    <dgm:cxn modelId="{C62B3DFC-DB71-4534-B73C-635A18EB2C90}" type="presOf" srcId="{AF05E861-E7AF-45D9-96C8-6B4713183CDB}" destId="{F2BF9F3D-19C0-439D-8786-0FF00B31FD41}" srcOrd="0" destOrd="6" presId="urn:microsoft.com/office/officeart/2018/2/layout/IconVerticalSolidList"/>
    <dgm:cxn modelId="{A21D52F1-DA8B-4706-9440-90422D400896}" type="presParOf" srcId="{61C861C0-3102-4F67-B13F-475B95670C1A}" destId="{B8A41CF6-4CA0-47C9-9882-3A730845F58E}" srcOrd="0" destOrd="0" presId="urn:microsoft.com/office/officeart/2018/2/layout/IconVerticalSolidList"/>
    <dgm:cxn modelId="{221C6BA5-4AFD-4A38-BA03-1FE63830E9F4}" type="presParOf" srcId="{B8A41CF6-4CA0-47C9-9882-3A730845F58E}" destId="{6CE9C7AA-074F-4D99-91E6-B26BE7318116}" srcOrd="0" destOrd="0" presId="urn:microsoft.com/office/officeart/2018/2/layout/IconVerticalSolidList"/>
    <dgm:cxn modelId="{333FD7CA-5C5D-47E7-BF7C-70A67AE9573B}" type="presParOf" srcId="{B8A41CF6-4CA0-47C9-9882-3A730845F58E}" destId="{99052F2D-C35E-4C31-A106-09FD854EA370}" srcOrd="1" destOrd="0" presId="urn:microsoft.com/office/officeart/2018/2/layout/IconVerticalSolidList"/>
    <dgm:cxn modelId="{1799D5FE-7764-4658-90E6-FDB142F3B899}" type="presParOf" srcId="{B8A41CF6-4CA0-47C9-9882-3A730845F58E}" destId="{16CDC6BA-A534-4A0F-B397-5A93EAFE8A15}" srcOrd="2" destOrd="0" presId="urn:microsoft.com/office/officeart/2018/2/layout/IconVerticalSolidList"/>
    <dgm:cxn modelId="{A1D7C147-EC6F-45DC-822B-425D74D5A86C}" type="presParOf" srcId="{B8A41CF6-4CA0-47C9-9882-3A730845F58E}" destId="{026003DA-E282-4032-850E-F82EF84507AE}" srcOrd="3" destOrd="0" presId="urn:microsoft.com/office/officeart/2018/2/layout/IconVerticalSolidList"/>
    <dgm:cxn modelId="{82DBBAD1-3A3D-46D4-8596-F7BEC2176172}" type="presParOf" srcId="{B8A41CF6-4CA0-47C9-9882-3A730845F58E}" destId="{F2BF9F3D-19C0-439D-8786-0FF00B31FD41}" srcOrd="4" destOrd="0" presId="urn:microsoft.com/office/officeart/2018/2/layout/IconVerticalSolidList"/>
    <dgm:cxn modelId="{5812C998-78CB-4E8F-89CE-D6FC4E777348}" type="presParOf" srcId="{61C861C0-3102-4F67-B13F-475B95670C1A}" destId="{B4CA87B6-0D29-4B76-AD8A-C6C863FA764D}" srcOrd="1" destOrd="0" presId="urn:microsoft.com/office/officeart/2018/2/layout/IconVerticalSolidList"/>
    <dgm:cxn modelId="{5169982F-8343-471A-BDF3-2DB262B45254}" type="presParOf" srcId="{61C861C0-3102-4F67-B13F-475B95670C1A}" destId="{87A41CF4-25D3-4A84-81B0-78B74349B95A}" srcOrd="2" destOrd="0" presId="urn:microsoft.com/office/officeart/2018/2/layout/IconVerticalSolidList"/>
    <dgm:cxn modelId="{D8E5B70C-6D13-4239-BA79-6B3CAD36A59D}" type="presParOf" srcId="{87A41CF4-25D3-4A84-81B0-78B74349B95A}" destId="{0CDA87BB-7C9A-48F3-ABA6-EE4DA36D08AB}" srcOrd="0" destOrd="0" presId="urn:microsoft.com/office/officeart/2018/2/layout/IconVerticalSolidList"/>
    <dgm:cxn modelId="{2FD3306F-368F-44BB-AA66-02B62D914D7E}" type="presParOf" srcId="{87A41CF4-25D3-4A84-81B0-78B74349B95A}" destId="{58DD0ADD-7CC8-4261-BB53-138869F5A7C2}" srcOrd="1" destOrd="0" presId="urn:microsoft.com/office/officeart/2018/2/layout/IconVerticalSolidList"/>
    <dgm:cxn modelId="{87CFC06A-F416-441C-9B4C-7EFAD1A6E1B9}" type="presParOf" srcId="{87A41CF4-25D3-4A84-81B0-78B74349B95A}" destId="{4244EFC5-62A5-4D83-9307-FFC869AD4490}" srcOrd="2" destOrd="0" presId="urn:microsoft.com/office/officeart/2018/2/layout/IconVerticalSolidList"/>
    <dgm:cxn modelId="{06603B81-318C-419F-828D-969325B9AC66}" type="presParOf" srcId="{87A41CF4-25D3-4A84-81B0-78B74349B95A}" destId="{856BEACA-7675-4858-8689-F71D6F09EECA}" srcOrd="3" destOrd="0" presId="urn:microsoft.com/office/officeart/2018/2/layout/IconVerticalSolidList"/>
    <dgm:cxn modelId="{09804FD4-DAC1-40B7-A061-6042862E649F}" type="presParOf" srcId="{87A41CF4-25D3-4A84-81B0-78B74349B95A}" destId="{2AEE6304-6B9E-42CD-BD28-A272E207E240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E9C7AA-074F-4D99-91E6-B26BE7318116}">
      <dsp:nvSpPr>
        <dsp:cNvPr id="0" name=""/>
        <dsp:cNvSpPr/>
      </dsp:nvSpPr>
      <dsp:spPr>
        <a:xfrm>
          <a:off x="-92207" y="432260"/>
          <a:ext cx="10515600" cy="2105848"/>
        </a:xfrm>
        <a:prstGeom prst="roundRect">
          <a:avLst>
            <a:gd name="adj" fmla="val 10000"/>
          </a:avLst>
        </a:prstGeom>
        <a:solidFill>
          <a:schemeClr val="accent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052F2D-C35E-4C31-A106-09FD854EA370}">
      <dsp:nvSpPr>
        <dsp:cNvPr id="0" name=""/>
        <dsp:cNvSpPr/>
      </dsp:nvSpPr>
      <dsp:spPr>
        <a:xfrm>
          <a:off x="356716" y="1065696"/>
          <a:ext cx="838977" cy="83897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6003DA-E282-4032-850E-F82EF84507AE}">
      <dsp:nvSpPr>
        <dsp:cNvPr id="0" name=""/>
        <dsp:cNvSpPr/>
      </dsp:nvSpPr>
      <dsp:spPr>
        <a:xfrm>
          <a:off x="1657130" y="722478"/>
          <a:ext cx="4732020" cy="1525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440" tIns="161440" rIns="161440" bIns="16144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Styling:</a:t>
          </a:r>
          <a:endParaRPr lang="en-US" sz="2500" kern="1200" dirty="0"/>
        </a:p>
      </dsp:txBody>
      <dsp:txXfrm>
        <a:off x="1657130" y="722478"/>
        <a:ext cx="4732020" cy="1525413"/>
      </dsp:txXfrm>
    </dsp:sp>
    <dsp:sp modelId="{F2BF9F3D-19C0-439D-8786-0FF00B31FD41}">
      <dsp:nvSpPr>
        <dsp:cNvPr id="0" name=""/>
        <dsp:cNvSpPr/>
      </dsp:nvSpPr>
      <dsp:spPr>
        <a:xfrm>
          <a:off x="6389150" y="722478"/>
          <a:ext cx="4018281" cy="1525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440" tIns="161440" rIns="161440" bIns="16144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Palette-generator für: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Preset-Pages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Drawer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Drawer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Anordnung abändern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Animated-Backgrounds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Ausbessern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Erweitern</a:t>
          </a:r>
          <a:endParaRPr lang="en-US" sz="1400" kern="1200" dirty="0"/>
        </a:p>
      </dsp:txBody>
      <dsp:txXfrm>
        <a:off x="6389150" y="722478"/>
        <a:ext cx="4018281" cy="1525413"/>
      </dsp:txXfrm>
    </dsp:sp>
    <dsp:sp modelId="{0CDA87BB-7C9A-48F3-ABA6-EE4DA36D08AB}">
      <dsp:nvSpPr>
        <dsp:cNvPr id="0" name=""/>
        <dsp:cNvSpPr/>
      </dsp:nvSpPr>
      <dsp:spPr>
        <a:xfrm>
          <a:off x="-104721" y="2919462"/>
          <a:ext cx="10515600" cy="1752897"/>
        </a:xfrm>
        <a:prstGeom prst="roundRect">
          <a:avLst>
            <a:gd name="adj" fmla="val 10000"/>
          </a:avLst>
        </a:prstGeom>
        <a:solidFill>
          <a:schemeClr val="tx2">
            <a:lumMod val="1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DD0ADD-7CC8-4261-BB53-138869F5A7C2}">
      <dsp:nvSpPr>
        <dsp:cNvPr id="0" name=""/>
        <dsp:cNvSpPr/>
      </dsp:nvSpPr>
      <dsp:spPr>
        <a:xfrm>
          <a:off x="356716" y="3376422"/>
          <a:ext cx="838977" cy="83897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6BEACA-7675-4858-8689-F71D6F09EECA}">
      <dsp:nvSpPr>
        <dsp:cNvPr id="0" name=""/>
        <dsp:cNvSpPr/>
      </dsp:nvSpPr>
      <dsp:spPr>
        <a:xfrm>
          <a:off x="1657130" y="3033204"/>
          <a:ext cx="4732020" cy="1525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440" tIns="161440" rIns="161440" bIns="16144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/>
            <a:t>Expansion der Core-Feature</a:t>
          </a:r>
          <a:endParaRPr lang="en-US" sz="2500" kern="1200"/>
        </a:p>
      </dsp:txBody>
      <dsp:txXfrm>
        <a:off x="1657130" y="3033204"/>
        <a:ext cx="4732020" cy="1525413"/>
      </dsp:txXfrm>
    </dsp:sp>
    <dsp:sp modelId="{2AEE6304-6B9E-42CD-BD28-A272E207E240}">
      <dsp:nvSpPr>
        <dsp:cNvPr id="0" name=""/>
        <dsp:cNvSpPr/>
      </dsp:nvSpPr>
      <dsp:spPr>
        <a:xfrm>
          <a:off x="6176262" y="2984246"/>
          <a:ext cx="4444058" cy="16233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440" tIns="161440" rIns="161440" bIns="16144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User-Generierter Content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Eigene Wetter-Szenarien hinzufügen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Editieren/Löschen der erstellten Seiten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Gruppieren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Custom Pages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Fehler beim generieren/anzeigen Beheben</a:t>
          </a:r>
          <a:endParaRPr lang="en-US" sz="1400" kern="1200" dirty="0"/>
        </a:p>
      </dsp:txBody>
      <dsp:txXfrm>
        <a:off x="6176262" y="2984246"/>
        <a:ext cx="4444058" cy="16233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20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996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333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48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814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44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1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442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2/6/2024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96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038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2/6/2024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572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2/6/2024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‹Nr.›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44337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aizo.com/pathfinder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ub.dev/packages/substitute/versions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s://pub.dev/packages/d20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s://2e.aonprd.com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ai.it.hs-worms.de/inf3900/appdevprojekt/-/raw/main/ClassDiagramm.png" TargetMode="External"/><Relationship Id="rId2" Type="http://schemas.openxmlformats.org/officeDocument/2006/relationships/hyperlink" Target="https://pub.dev/packages/palette_generato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F8C760-A241-AE56-C0C3-155C335937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253" y="507239"/>
            <a:ext cx="3624471" cy="2921762"/>
          </a:xfrm>
        </p:spPr>
        <p:txBody>
          <a:bodyPr>
            <a:normAutofit/>
          </a:bodyPr>
          <a:lstStyle/>
          <a:p>
            <a:r>
              <a:rPr lang="de-DE" dirty="0"/>
              <a:t>D20 </a:t>
            </a:r>
            <a:r>
              <a:rPr lang="de-DE" sz="3600" dirty="0"/>
              <a:t>Weather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55A3608-6E46-78B8-BE8B-4545E2BE6C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968" y="4810684"/>
            <a:ext cx="5405730" cy="1781123"/>
          </a:xfrm>
        </p:spPr>
        <p:txBody>
          <a:bodyPr>
            <a:normAutofit/>
          </a:bodyPr>
          <a:lstStyle/>
          <a:p>
            <a:pPr algn="l"/>
            <a:r>
              <a:rPr lang="de-DE" sz="2000" dirty="0"/>
              <a:t>Ein Studierenden-Projekt von</a:t>
            </a:r>
          </a:p>
          <a:p>
            <a:pPr algn="l"/>
            <a:r>
              <a:rPr lang="de-DE" sz="2000" dirty="0"/>
              <a:t>Christopher Leidich</a:t>
            </a:r>
          </a:p>
          <a:p>
            <a:pPr algn="l"/>
            <a:r>
              <a:rPr lang="de-DE" sz="2000" dirty="0"/>
              <a:t>und </a:t>
            </a:r>
          </a:p>
          <a:p>
            <a:pPr algn="l"/>
            <a:r>
              <a:rPr lang="de-DE" sz="2000" dirty="0"/>
              <a:t>Francesco Quarta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4D52FB-029C-4093-AC32-225FE0586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53399" y="619274"/>
            <a:ext cx="718035" cy="718035"/>
            <a:chOff x="3022023" y="619275"/>
            <a:chExt cx="932200" cy="932200"/>
          </a:xfrm>
        </p:grpSpPr>
        <p:sp>
          <p:nvSpPr>
            <p:cNvPr id="49" name="Graphic 212">
              <a:extLst>
                <a:ext uri="{FF2B5EF4-FFF2-40B4-BE49-F238E27FC236}">
                  <a16:creationId xmlns:a16="http://schemas.microsoft.com/office/drawing/2014/main" id="{94710CDC-1CF9-466E-A5F7-E59725747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22023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0" name="Graphic 212">
              <a:extLst>
                <a:ext uri="{FF2B5EF4-FFF2-40B4-BE49-F238E27FC236}">
                  <a16:creationId xmlns:a16="http://schemas.microsoft.com/office/drawing/2014/main" id="{A229B448-3192-4233-B2C9-F97312F0A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22023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699A8FF-1F62-C82A-CC76-6368B11829C3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" t="1002" r="382" b="1002"/>
          <a:stretch/>
        </p:blipFill>
        <p:spPr>
          <a:xfrm>
            <a:off x="9063993" y="232636"/>
            <a:ext cx="3024000" cy="3024000"/>
          </a:xfrm>
          <a:custGeom>
            <a:avLst/>
            <a:gdLst/>
            <a:ahLst/>
            <a:cxnLst/>
            <a:rect l="l" t="t" r="r" b="b"/>
            <a:pathLst>
              <a:path w="2588520" h="2588520">
                <a:moveTo>
                  <a:pt x="1294260" y="0"/>
                </a:moveTo>
                <a:cubicBezTo>
                  <a:pt x="2009060" y="0"/>
                  <a:pt x="2588520" y="579460"/>
                  <a:pt x="2588520" y="1294260"/>
                </a:cubicBezTo>
                <a:cubicBezTo>
                  <a:pt x="2588520" y="2009060"/>
                  <a:pt x="2009060" y="2588520"/>
                  <a:pt x="1294260" y="2588520"/>
                </a:cubicBezTo>
                <a:cubicBezTo>
                  <a:pt x="579460" y="2588520"/>
                  <a:pt x="0" y="2009060"/>
                  <a:pt x="0" y="1294260"/>
                </a:cubicBezTo>
                <a:cubicBezTo>
                  <a:pt x="0" y="579460"/>
                  <a:pt x="579460" y="0"/>
                  <a:pt x="1294260" y="0"/>
                </a:cubicBezTo>
                <a:close/>
              </a:path>
            </a:pathLst>
          </a:custGeom>
        </p:spPr>
      </p:pic>
      <p:grpSp>
        <p:nvGrpSpPr>
          <p:cNvPr id="52" name="Graphic 190">
            <a:extLst>
              <a:ext uri="{FF2B5EF4-FFF2-40B4-BE49-F238E27FC236}">
                <a16:creationId xmlns:a16="http://schemas.microsoft.com/office/drawing/2014/main" id="{24B0F550-3D95-4E91-850F-90066642B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28494" y="3151517"/>
            <a:ext cx="1843161" cy="612484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15BC412-E4C6-4819-8B93-7561DB667C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DE1123E-105A-46DE-B7FC-D172B9411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6" name="Graphic 4">
            <a:extLst>
              <a:ext uri="{FF2B5EF4-FFF2-40B4-BE49-F238E27FC236}">
                <a16:creationId xmlns:a16="http://schemas.microsoft.com/office/drawing/2014/main" id="{2B740E94-FA98-412C-AD0C-D4711A4C5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4224" y="3808056"/>
            <a:ext cx="1989013" cy="1989020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BBC84E8-4938-403A-9EB8-4BC0E9B46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4A3B3CE-D6D2-40D7-895E-316EB39B2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BD5A600-3580-40FC-A457-295F0CFC0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19F4336-B909-415A-BCE3-6A0F76B73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FE00877-3256-458E-9B3A-3F869A4F3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E2185C5-76B7-4CC1-A745-1D3034DD0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FDBC434-547F-4CC8-BA46-3D923A3B6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EDBE966-781E-4FD5-879A-DC30A9D39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D88EF18-F6A8-454C-A981-4F6B9C171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42458A4-3F05-4AB4-AF90-E6B480516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331905E-1BB6-430D-93F3-A8738005DA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BC9F6DD0-41A8-40E5-B43D-216E10FCA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72703C6-192A-4E20-A68A-51B852086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BD0D36A-8DA6-4E23-BA33-636C46D8B0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B0CB789-7F42-4F5E-A1BD-5448A912F2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3931530-8302-40C2-86F2-AB7C218B7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66B73B7-1CC2-4BBD-83EA-A44D8EA13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0D7D614-EF2E-4292-A9D8-1EFC792AE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BC494E4-7170-4DA3-B449-1808D65EFD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57AB0BA6-5C21-4E55-816A-9E176CE9EF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438FB5-A6AC-4458-ADB3-4E33DB293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22EA6E6-E697-4F48-83FE-F9343B45E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63C57DCA-1B60-4DA8-98C7-8CB53E55E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3E3D933-D3E4-4F08-A664-7B06D6DB9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B9418AA-9F86-4842-B4CC-49EBA6BB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5E8B300-9471-4490-80AB-F7B2E7C42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D21A337-7CED-4EBE-B210-FBF29DB8C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577481-070B-4CAE-AD34-992EB8094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2491116-8AD8-46B4-8C53-22DCF9FF6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3C0708D-E145-4B9A-939A-2FA2F1C49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BD4D3D9-05D7-49A5-84A1-17A1CF442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FEC6EE98-9209-449E-A0F1-B2A6260E3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EE949D3-44D1-440A-ACBB-91F40C926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07ED523-344D-4E06-B565-859C9D50F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E03B495-0A53-429C-AEC5-311E04B68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04398FF-9AF7-43CF-810A-4BC23CA84E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8F1F240-FF39-464C-8197-9D5DFABBC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1E723E5-864D-4EBB-89EA-0E4AF32163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6BCB0F17-77D7-41C6-BC1C-A6AD4D3310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B258D1D-6940-4340-9738-BC048CCCA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3124E64-1A58-4DF4-AC72-0ACBDA038A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CE7AB58-01AB-4656-81CF-A6A8392E0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66CA2ED-DE92-4ABA-B2D1-0232E7F1DB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0FC840A-9B3F-46DA-BC3A-596AC1BD4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C380F78-C816-4655-97AC-D8A4BA286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6D8E1BB-7FEA-4658-8C87-ABBEAAA67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CA42073-90E7-490D-AAFA-99603A903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83CFF6E-1F8A-4146-9C0B-B45589240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530D7DB-2632-43D3-A3C2-53BE249293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D217308-2829-434D-8543-E9892A02C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7FB765B-E219-467A-88AF-85C4A2A8F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046EEC-8D4A-49EB-A1C1-681A726F0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D18033A-F942-4871-BE81-EE9A3F205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8A8B29B-51AE-4A99-9228-650217218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99EA92-CAAC-42B7-B443-CB2FCBEB4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1591ED4-E244-4FCB-B4ED-B2FD4ACB2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B72FE3F-3655-4893-80BF-285CD0739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6ADF6AF-1741-4C8D-96A4-33F7903E6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8D2F5E2-A1E6-468B-A628-2D36E2C143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0D975E45-086F-458B-AB7C-A0EFFE80B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276D1C8-4E1D-48B6-8881-6CDC8D000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5B5BC7C-2D39-4010-8E32-DF9DF201D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A0686BE-D0C9-4636-9C17-FEE8FEC5E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DFE484B-8CFA-4824-8621-1FE446A3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5B79443C-AF12-4943-ACD4-171FB422B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638348E3-4F3D-4FA7-B029-C6B894FFA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CA5CAC1-5213-4DCA-8371-75A55BC31D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805D5A1A-3E18-4266-8526-F8B57411D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E887493C-21D0-4ED2-8685-92B45D3D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126D9D7-38B7-4EEA-85C2-4E98990B6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3F21A9FB-8834-48F8-8D50-EF12901C5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8F66BB07-AC73-40E1-9E4B-89DB40D27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24FD23C3-292A-41CC-A381-D78BD15F0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2ADCD5F-D271-4096-9F29-F41829A71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11C0FE5-30EE-45E9-A8FB-C595B6533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FF3E45E5-D957-4A44-862C-F015D19B1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04638AF-9BD8-47CD-A905-0DE2CDBEF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12741B7D-D80B-45D2-AA14-2FAF9049D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627F620-C05F-4AD5-A7FE-7B3CB9152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D8B6BB9-6F21-4660-8A7A-C716C7C53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6989573-9BC0-4622-B9E3-B32B8257A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69A9AC5-1B70-4AE9-B02E-7DF8FB84F3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487449A6-72D9-4C14-9652-839AB1F39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3C106DF8-941B-443E-8D35-14580031E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94FA74D-875A-4D64-8516-D6472DF8E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8481730-7181-4C8C-B9C6-A115B266A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8C392FA-C134-4BFF-9F8C-51A4E7C0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E26F0F7-97F7-452D-A36A-AAC7B2A481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B69B4080-EFEF-469E-A2CF-F09BF46E1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0594B20-967B-49FE-B5AA-055B9B4D08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34CF273-6651-4A1F-A61D-3C4C38540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5D617A-DD6E-45D0-A857-1FA67A859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D89D47D-A693-44DC-AC42-A1160FC0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BA31854-BF75-4B5B-A53E-83969582A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CCE3318-9293-4DC5-874D-BA3D9740A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C8943C9A-6524-4391-BA91-577E93876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FA5BCF91-A6C2-4D77-A46D-2CDDB2B9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1B0F6AB4-0997-4592-9B07-B68CE187B4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E9376A0-F2E0-40BF-A7AF-7281D03DB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B70BEE1-4670-4B82-9F9A-FB429F39E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68BDF49E-A29D-43A3-ADC2-292F13A64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23640357-1323-426E-A930-AAAAEA4DB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96455028-161D-4127-84C7-6CD1A59FE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5C55F12-4E33-4861-BC5C-AFAAF7FB2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DD6BCB5-D63E-4BBF-B515-70C0C83EDC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8278678-2A88-439F-9B8A-4E3E9393F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64112BE-9D58-4AD2-A692-79F942710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A9CF0441-58DE-4E28-8E5C-126D211F2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BAF3616-0977-4425-8BD9-B93402312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872139E9-93A3-4FDC-ABCD-72F0921B0C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AE1ABCDC-D281-4CD9-BA2E-DE7583235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6A120167-EDEF-476B-9620-EFAB20A896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5E38E078-6B4E-4E7E-A2E1-2CDCA24C1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9874C169-1379-4BB9-B9D5-B5C5C192F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BB2BAFF-571B-4F2D-AFCF-50B0527D80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8C1BC9C-490F-425D-9A82-1F4C4C57C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C5635565-E926-497B-829C-C9A0816D3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7E4C3011-7CDA-40C2-A63F-BBDB516A9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7C32FB7-1501-4F32-8ED5-6EEC59A0B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47CC0E0-9DAE-41FA-BF39-E79CA918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1F043F8-C1BF-4524-ADA5-A0E4626A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270DE89-1451-45FA-AAD7-075903153E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E42FDF2-4845-4CB0-AA21-8D8696670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109337A-A85F-41A9-9C68-78D92FE3E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8DCBFAA-2E4E-43F2-AA2B-7EA9AABFA5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CCD4818-6768-4959-80E4-01320FBF83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425C745A-3D68-4FDD-8AC0-21087903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D391178-5CDC-4778-954B-18736CDD4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9E8FF74A-6757-4C53-A6D1-36F53A32B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CC4532A-EE58-4836-BB09-3194649C6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4127B9E-133A-4FD1-8B79-637A075AD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28D38FE-90F1-494D-8F0E-D89754E0F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B1F56C68-072F-4641-BD31-AE2004B3A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AF48276-EC6D-4EDF-889C-0563E3CB9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FEE0A97C-ACEF-4CFB-9FE8-274FDE2AF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E8458C7-22DF-4601-8120-1051240443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BECAF46-FC46-41BB-92D3-CFA21AA1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009FE3E6-49D5-4C5C-8C2E-E31E5F517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557A84F-10E2-4C72-A184-33B59DFE4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0E0B479C-AA44-4EF3-9A6A-03559B517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F71F7D4-D7FF-49FE-B9D1-97BA696D0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0A6BABC6-A1FA-484B-BAB8-1EC8EE2CF4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D20E132-D22A-4DAE-BEE1-EB3492FC0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DA704EA7-289B-4288-998E-305267B5A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EAC234A-BE8D-43E4-BFE0-4C187A480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0BB83A3-F7A7-4017-AACE-5F8CCF94E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13F101A-DB2B-4CC2-99D3-97A22E384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C6D55D4-D22B-4295-ACDE-0DBAE2E46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A88C1128-2B70-419A-9034-DE6C9C02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BC10DB9-73CF-48BB-81A2-73F4678CA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8125E58-430D-4811-BF81-370A029CA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CD306F6-A0CA-4FD8-AF06-51B8614438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BEE954A-C095-4EA0-A660-158883C55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013A2A3-ADD2-412F-AAE5-7CD270769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096985A-C23C-411E-99A9-9A7CD103F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9363059-F563-492E-8262-45E3D2FBD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1BF16AB-D65B-4E1C-B173-81C328FFD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A0B43630-5342-45D2-9B5C-CB51E55F5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FD905CCB-CED8-4D6A-B990-655BE1A90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272304FB-F275-4403-A6C6-A700AEB91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AF715F42-4E51-429B-A679-D796E245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01D0433E-3F3B-4F4D-AD93-240E922B3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D0C5440-E57C-453A-BA9E-04D690676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6B7E2CF9-B31E-4124-BBF7-2C6D4AC0A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0938E3-CCFE-4C6B-A2E2-BD4242ACE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EDDB9A1-5385-42C9-A6A2-C7BEE985E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0BD6B00B-9F3C-4EAA-9AA6-9CEDAF74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53445DE-2B52-40A9-80AB-67044FD59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CFA1A11A-4D6A-42C7-974F-ABA154193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9" name="Grafik 8" descr="Ein Bild, das Text, Elektronik, Screenshot, Betriebssystem enthält.&#10;&#10;Automatisch generierte Beschreibung">
            <a:extLst>
              <a:ext uri="{FF2B5EF4-FFF2-40B4-BE49-F238E27FC236}">
                <a16:creationId xmlns:a16="http://schemas.microsoft.com/office/drawing/2014/main" id="{0C501FAF-0E85-214D-D453-235409A23E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9" b="3248"/>
          <a:stretch/>
        </p:blipFill>
        <p:spPr>
          <a:xfrm>
            <a:off x="6716177" y="2236215"/>
            <a:ext cx="2139019" cy="411905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2A01C877-722B-2129-0300-C86D5C947F72}"/>
              </a:ext>
            </a:extLst>
          </p:cNvPr>
          <p:cNvSpPr txBox="1"/>
          <p:nvPr/>
        </p:nvSpPr>
        <p:spPr>
          <a:xfrm>
            <a:off x="0" y="6445970"/>
            <a:ext cx="386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EMA WS2023/24</a:t>
            </a:r>
          </a:p>
          <a:p>
            <a:r>
              <a:rPr lang="de-DE" sz="1000" dirty="0"/>
              <a:t>Betreuender Professor: Prof. Dr. Stephan Kurpjuweit</a:t>
            </a:r>
          </a:p>
        </p:txBody>
      </p:sp>
      <p:pic>
        <p:nvPicPr>
          <p:cNvPr id="15" name="Grafik 14" descr="Ein Bild, das Grafiken, Clipart, Design enthält.&#10;&#10;Automatisch generierte Beschreibung">
            <a:extLst>
              <a:ext uri="{FF2B5EF4-FFF2-40B4-BE49-F238E27FC236}">
                <a16:creationId xmlns:a16="http://schemas.microsoft.com/office/drawing/2014/main" id="{58C925BE-9656-AB7C-6D11-1B421A6C52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785" y="0"/>
            <a:ext cx="2562546" cy="256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6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5" name="Oval 34">
            <a:extLst>
              <a:ext uri="{FF2B5EF4-FFF2-40B4-BE49-F238E27FC236}">
                <a16:creationId xmlns:a16="http://schemas.microsoft.com/office/drawing/2014/main" id="{EAED1919-54A1-41C9-B30B-A3FF3F58E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26220" y="98104"/>
            <a:ext cx="4288094" cy="4288094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Grafiken, Clipart, Design enthält.&#10;&#10;Automatisch generierte Beschreibung">
            <a:extLst>
              <a:ext uri="{FF2B5EF4-FFF2-40B4-BE49-F238E27FC236}">
                <a16:creationId xmlns:a16="http://schemas.microsoft.com/office/drawing/2014/main" id="{87A08D79-BD68-812B-C700-017BFFE6D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69471" y="941355"/>
            <a:ext cx="2601592" cy="2601592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C4751043-2EE3-4222-9979-8E61D93DA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1848" y="2813300"/>
            <a:ext cx="3757487" cy="3757487"/>
            <a:chOff x="1881974" y="1174396"/>
            <a:chExt cx="5290997" cy="5290997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3FD8213-DB67-4E29-9615-984DB5991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4EDB257-28CF-422F-AE6A-B99E3FE81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41" name="Oval 40">
            <a:extLst>
              <a:ext uri="{FF2B5EF4-FFF2-40B4-BE49-F238E27FC236}">
                <a16:creationId xmlns:a16="http://schemas.microsoft.com/office/drawing/2014/main" id="{FFFEB18F-F81F-4CED-BE64-EB888A77C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350" y="2762501"/>
            <a:ext cx="3744592" cy="3744592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970C190-1DC3-82F6-E2CD-AA6FBF771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591" y="3404608"/>
            <a:ext cx="3520789" cy="2666087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Gliederung</a:t>
            </a:r>
          </a:p>
        </p:txBody>
      </p:sp>
      <p:grpSp>
        <p:nvGrpSpPr>
          <p:cNvPr id="43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7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142F8E-D9A7-D6F9-88E1-18E49BF44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5433681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Unsere Idee/Vision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Was sind die Core-Features?</a:t>
            </a:r>
          </a:p>
          <a:p>
            <a:pPr lvl="1"/>
            <a:r>
              <a:rPr lang="de-DE" dirty="0"/>
              <a:t>Bibliotheken/API‘s</a:t>
            </a:r>
          </a:p>
          <a:p>
            <a:pPr lvl="1"/>
            <a:r>
              <a:rPr lang="de-DE" dirty="0"/>
              <a:t>Software Architektur</a:t>
            </a:r>
          </a:p>
          <a:p>
            <a:pPr lvl="1"/>
            <a:r>
              <a:rPr lang="de-DE" sz="2400" dirty="0"/>
              <a:t>User-Generierter Content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Zukunftspläne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Noch Fragen?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5578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A638C7D-9088-41A9-88A0-7357157BC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31180" y="1109243"/>
            <a:ext cx="4842710" cy="4842710"/>
            <a:chOff x="1881974" y="1174396"/>
            <a:chExt cx="5290997" cy="529099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714B173-1D32-4BBC-A685-1F5D257AB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EF82DD1-2343-4F41-B6A7-A6489A713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20" name="Oval 1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270" y="1095407"/>
            <a:ext cx="4754948" cy="4754948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F7A641-FBC3-C8FE-89A5-D6E787B5E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4751" y="568517"/>
            <a:ext cx="6161004" cy="886379"/>
          </a:xfrm>
        </p:spPr>
        <p:txBody>
          <a:bodyPr>
            <a:normAutofit/>
          </a:bodyPr>
          <a:lstStyle/>
          <a:p>
            <a:r>
              <a:rPr lang="de-DE" dirty="0"/>
              <a:t>Unsere Idee/Vision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F219210-B16A-47B6-9AA8-207DAFF37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9" name="Grafik 8" descr="Ein Bild, das Grafiken, Clipart, Design enthält.&#10;&#10;Automatisch generierte Beschreibung">
            <a:extLst>
              <a:ext uri="{FF2B5EF4-FFF2-40B4-BE49-F238E27FC236}">
                <a16:creationId xmlns:a16="http://schemas.microsoft.com/office/drawing/2014/main" id="{BD35F528-589F-3B68-6AFF-CA66B23EC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077" y="1864214"/>
            <a:ext cx="3217333" cy="3217333"/>
          </a:xfrm>
          <a:prstGeom prst="rect">
            <a:avLst/>
          </a:prstGeom>
        </p:spPr>
      </p:pic>
      <p:grpSp>
        <p:nvGrpSpPr>
          <p:cNvPr id="26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83B87D-64F5-70DA-D038-E5843D7E0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820369"/>
            <a:ext cx="521717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Erschaffen eines Tools zur Verwendung mit dem „Pen and Paper“-System </a:t>
            </a:r>
            <a:r>
              <a:rPr lang="de-DE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Pathfinder 2e</a:t>
            </a:r>
            <a:endParaRPr lang="de-DE" dirty="0"/>
          </a:p>
          <a:p>
            <a:r>
              <a:rPr lang="de-DE" dirty="0"/>
              <a:t>Einfache Bedienoberfläche</a:t>
            </a:r>
          </a:p>
          <a:p>
            <a:r>
              <a:rPr lang="de-DE" dirty="0"/>
              <a:t>Modularität</a:t>
            </a:r>
          </a:p>
          <a:p>
            <a:r>
              <a:rPr lang="de-DE" dirty="0"/>
              <a:t>Kreativität fördern</a:t>
            </a:r>
            <a:endParaRPr lang="de-DE" dirty="0">
              <a:ea typeface="Source Sans Pro"/>
            </a:endParaRPr>
          </a:p>
          <a:p>
            <a:r>
              <a:rPr lang="de-DE" dirty="0"/>
              <a:t>Zielgruppe → Spielleiter und Fans</a:t>
            </a:r>
          </a:p>
        </p:txBody>
      </p:sp>
    </p:spTree>
    <p:extLst>
      <p:ext uri="{BB962C8B-B14F-4D97-AF65-F5344CB8AC3E}">
        <p14:creationId xmlns:p14="http://schemas.microsoft.com/office/powerpoint/2010/main" val="2466445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ECFE97-8557-E8F0-EEB0-5B018C179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27000"/>
            <a:ext cx="10515600" cy="1325563"/>
          </a:xfrm>
        </p:spPr>
        <p:txBody>
          <a:bodyPr/>
          <a:lstStyle/>
          <a:p>
            <a:r>
              <a:rPr lang="de-DE" dirty="0"/>
              <a:t>Core-Features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0F52B8-912F-CCB3-8632-56A331B98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7196"/>
            <a:ext cx="4533900" cy="5024092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r>
              <a:rPr lang="de-DE" dirty="0"/>
              <a:t>Generieren einer zufälligen Temperatur</a:t>
            </a:r>
          </a:p>
          <a:p>
            <a:pPr lvl="1"/>
            <a:r>
              <a:rPr lang="de-DE" dirty="0"/>
              <a:t>Abhängig von:</a:t>
            </a:r>
          </a:p>
          <a:p>
            <a:pPr lvl="2"/>
            <a:r>
              <a:rPr lang="de-DE" dirty="0"/>
              <a:t>derzeitiger Region</a:t>
            </a:r>
          </a:p>
          <a:p>
            <a:pPr lvl="2"/>
            <a:r>
              <a:rPr lang="de-DE" dirty="0"/>
              <a:t>Wetterlage</a:t>
            </a:r>
          </a:p>
          <a:p>
            <a:r>
              <a:rPr lang="de-DE" dirty="0"/>
              <a:t>Generieren einer Wetterlage </a:t>
            </a:r>
          </a:p>
          <a:p>
            <a:pPr lvl="1"/>
            <a:r>
              <a:rPr lang="de-DE" dirty="0"/>
              <a:t>aus einer Liste aus 12 Vorgefertigten Wetterszenarien</a:t>
            </a:r>
          </a:p>
          <a:p>
            <a:pPr lvl="1"/>
            <a:r>
              <a:rPr lang="de-DE" dirty="0"/>
              <a:t>Enthält:</a:t>
            </a:r>
          </a:p>
          <a:p>
            <a:pPr lvl="2"/>
            <a:r>
              <a:rPr lang="de-DE" dirty="0"/>
              <a:t>Beschreibung des Wetters</a:t>
            </a:r>
          </a:p>
          <a:p>
            <a:pPr lvl="2"/>
            <a:r>
              <a:rPr lang="de-DE" dirty="0"/>
              <a:t>Windgeschwindigkeit</a:t>
            </a:r>
          </a:p>
          <a:p>
            <a:pPr lvl="2"/>
            <a:r>
              <a:rPr lang="de-DE" dirty="0"/>
              <a:t>Effekt-Beschreibung</a:t>
            </a:r>
            <a:r>
              <a:rPr lang="de-DE" sz="2400" baseline="30000" dirty="0"/>
              <a:t>1</a:t>
            </a:r>
          </a:p>
          <a:p>
            <a:pPr lvl="2"/>
            <a:r>
              <a:rPr lang="de-DE" dirty="0"/>
              <a:t>Temperatur Modifikator</a:t>
            </a:r>
          </a:p>
          <a:p>
            <a:r>
              <a:rPr lang="de-DE" sz="2000" dirty="0"/>
              <a:t>Regionsauswahl</a:t>
            </a:r>
          </a:p>
          <a:p>
            <a:pPr lvl="1"/>
            <a:r>
              <a:rPr lang="de-DE" sz="2000" dirty="0"/>
              <a:t>Aus einer Liste von 6 vorgefertigten Regionen</a:t>
            </a:r>
          </a:p>
          <a:p>
            <a:pPr lvl="2"/>
            <a:r>
              <a:rPr lang="de-DE" dirty="0"/>
              <a:t>Beinhalten:</a:t>
            </a:r>
          </a:p>
          <a:p>
            <a:pPr lvl="3"/>
            <a:r>
              <a:rPr lang="de-DE" sz="2000" dirty="0"/>
              <a:t>Regionsname</a:t>
            </a:r>
          </a:p>
          <a:p>
            <a:pPr lvl="3"/>
            <a:r>
              <a:rPr lang="de-DE" sz="2000" dirty="0"/>
              <a:t>Beschreibung der Region</a:t>
            </a:r>
          </a:p>
          <a:p>
            <a:pPr lvl="3"/>
            <a:r>
              <a:rPr lang="de-DE" sz="2000" dirty="0"/>
              <a:t>Effektname</a:t>
            </a:r>
          </a:p>
          <a:p>
            <a:pPr lvl="3"/>
            <a:r>
              <a:rPr lang="de-DE" sz="2000" dirty="0"/>
              <a:t>Effektbeschreibung</a:t>
            </a:r>
          </a:p>
          <a:p>
            <a:pPr lvl="4"/>
            <a:r>
              <a:rPr lang="de-DE" sz="2000" dirty="0"/>
              <a:t>Beschreibender Text</a:t>
            </a:r>
          </a:p>
          <a:p>
            <a:pPr lvl="4"/>
            <a:r>
              <a:rPr lang="de-DE" sz="2000" dirty="0"/>
              <a:t>Effekt-Regeln</a:t>
            </a:r>
          </a:p>
          <a:p>
            <a:pPr lvl="3"/>
            <a:r>
              <a:rPr lang="de-DE" sz="2000" dirty="0"/>
              <a:t>Temperaturlimits +/-</a:t>
            </a:r>
          </a:p>
          <a:p>
            <a:r>
              <a:rPr lang="de-DE" sz="2000" dirty="0"/>
              <a:t>Dice-Roller</a:t>
            </a:r>
          </a:p>
          <a:p>
            <a:pPr lvl="1"/>
            <a:r>
              <a:rPr lang="de-DE" sz="2000" dirty="0"/>
              <a:t>Über Buttonmenü auf der Homepage</a:t>
            </a:r>
            <a:endParaRPr lang="de-DE" sz="2000" dirty="0">
              <a:ea typeface="Source Sans Pro"/>
            </a:endParaRPr>
          </a:p>
          <a:p>
            <a:pPr lvl="1"/>
            <a:r>
              <a:rPr lang="de-DE" sz="2000" dirty="0"/>
              <a:t>Nimmt als Eingabe einen String an</a:t>
            </a:r>
            <a:endParaRPr lang="de-DE" sz="2600" dirty="0"/>
          </a:p>
          <a:p>
            <a:pPr lvl="1"/>
            <a:r>
              <a:rPr lang="de-DE" sz="2000" dirty="0">
                <a:ea typeface="Source Sans Pro"/>
              </a:rPr>
              <a:t>Gibt Resultat basierend auf regular-Dice-Expression</a:t>
            </a:r>
          </a:p>
          <a:p>
            <a:pPr lvl="1"/>
            <a:r>
              <a:rPr lang="de-DE" sz="2000" dirty="0">
                <a:ea typeface="Source Sans Pro"/>
              </a:rPr>
              <a:t>Benutzt die </a:t>
            </a:r>
            <a:r>
              <a:rPr lang="de-DE" sz="2000" dirty="0">
                <a:ea typeface="Source Sans Pro"/>
                <a:hlinkClick r:id="rId2"/>
              </a:rPr>
              <a:t>d20-API</a:t>
            </a:r>
            <a:endParaRPr lang="de-DE" sz="2000" dirty="0">
              <a:ea typeface="Source Sans Pro"/>
            </a:endParaRPr>
          </a:p>
          <a:p>
            <a:pPr lvl="1"/>
            <a:r>
              <a:rPr lang="de-DE" sz="2000" dirty="0">
                <a:ea typeface="Source Sans Pro"/>
              </a:rPr>
              <a:t>Benutzt zum Filtern das </a:t>
            </a:r>
            <a:r>
              <a:rPr lang="de-DE" sz="2000" dirty="0">
                <a:ea typeface="Source Sans Pro"/>
                <a:hlinkClick r:id="rId3"/>
              </a:rPr>
              <a:t>substitute package</a:t>
            </a:r>
            <a:endParaRPr lang="de-DE" sz="2000" dirty="0">
              <a:ea typeface="Source Sans Pro"/>
            </a:endParaRPr>
          </a:p>
          <a:p>
            <a:pPr lvl="1"/>
            <a:endParaRPr lang="de-DE" dirty="0">
              <a:ea typeface="Source Sans Pro"/>
            </a:endParaRPr>
          </a:p>
        </p:txBody>
      </p:sp>
      <p:pic>
        <p:nvPicPr>
          <p:cNvPr id="5" name="Grafik 4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2D49BA88-5932-51A5-BF17-044D59683E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6" t="82849" r="3412" b="6649"/>
          <a:stretch/>
        </p:blipFill>
        <p:spPr>
          <a:xfrm>
            <a:off x="4446096" y="3383250"/>
            <a:ext cx="6172199" cy="491403"/>
          </a:xfrm>
          <a:prstGeom prst="rect">
            <a:avLst/>
          </a:prstGeom>
          <a:ln>
            <a:noFill/>
          </a:ln>
          <a:effectLst>
            <a:softEdge rad="63500"/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9772EC8-D4B8-F3C1-55FB-13A1C5BFCFDB}"/>
              </a:ext>
            </a:extLst>
          </p:cNvPr>
          <p:cNvSpPr txBox="1"/>
          <p:nvPr/>
        </p:nvSpPr>
        <p:spPr>
          <a:xfrm>
            <a:off x="42256" y="6608619"/>
            <a:ext cx="98464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aseline="30000" dirty="0"/>
              <a:t>1</a:t>
            </a:r>
            <a:r>
              <a:rPr lang="de-DE" sz="800" dirty="0"/>
              <a:t> Effekte bei Temperaturen und Regionen nach dem Regelwerk von </a:t>
            </a:r>
            <a:r>
              <a:rPr lang="de-DE" sz="8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Pathfinder 2e</a:t>
            </a:r>
            <a:endParaRPr lang="de-DE" sz="800" dirty="0"/>
          </a:p>
        </p:txBody>
      </p:sp>
      <p:pic>
        <p:nvPicPr>
          <p:cNvPr id="8" name="Grafik 7" descr="Ein Bild, das Text, Elektronik, Screenshot, Multimedia enthält.&#10;&#10;Automatisch generierte Beschreibung">
            <a:extLst>
              <a:ext uri="{FF2B5EF4-FFF2-40B4-BE49-F238E27FC236}">
                <a16:creationId xmlns:a16="http://schemas.microsoft.com/office/drawing/2014/main" id="{30D57308-D41D-6582-A5F0-92D262449D8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7" t="10447" r="15889" b="63301"/>
          <a:stretch/>
        </p:blipFill>
        <p:spPr>
          <a:xfrm>
            <a:off x="8729378" y="281400"/>
            <a:ext cx="2955175" cy="252968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Grafik 8" descr="Ein Bild, das Text, Elektronik, Screenshot, Elektronisches Gerät enthält.&#10;&#10;Automatisch generierte Beschreibung">
            <a:extLst>
              <a:ext uri="{FF2B5EF4-FFF2-40B4-BE49-F238E27FC236}">
                <a16:creationId xmlns:a16="http://schemas.microsoft.com/office/drawing/2014/main" id="{CEB9666C-6253-FE33-7C11-0591EC66BBD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4" r="1" b="38876"/>
          <a:stretch/>
        </p:blipFill>
        <p:spPr>
          <a:xfrm>
            <a:off x="5120991" y="4177334"/>
            <a:ext cx="2268844" cy="2268844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  <a:effectLst>
            <a:softEdge rad="50800"/>
          </a:effec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A838F6F-83BA-2A66-39C1-5961BB52D7CB}"/>
              </a:ext>
            </a:extLst>
          </p:cNvPr>
          <p:cNvSpPr txBox="1"/>
          <p:nvPr/>
        </p:nvSpPr>
        <p:spPr>
          <a:xfrm>
            <a:off x="7532196" y="4542315"/>
            <a:ext cx="396846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sz="1100" dirty="0">
                <a:ea typeface="Source Sans Pro"/>
              </a:rPr>
              <a:t>Springe zu spezifischer Region</a:t>
            </a:r>
          </a:p>
          <a:p>
            <a:pPr marL="628650" lvl="1" indent="-171450">
              <a:buFont typeface="Arial"/>
              <a:buChar char="•"/>
            </a:pPr>
            <a:r>
              <a:rPr lang="de-DE" sz="1100" dirty="0">
                <a:ea typeface="Source Sans Pro"/>
              </a:rPr>
              <a:t>Über Buttonmenü auf der Homepage</a:t>
            </a:r>
          </a:p>
          <a:p>
            <a:pPr marL="628650" lvl="1" indent="-171450">
              <a:buFont typeface="Arial"/>
              <a:buChar char="•"/>
            </a:pPr>
            <a:r>
              <a:rPr lang="de-DE" sz="1100" dirty="0">
                <a:ea typeface="Source Sans Pro"/>
              </a:rPr>
              <a:t>Über Dropdown-Menü eine von 7 Regionen auswähl- und navigierbar</a:t>
            </a:r>
          </a:p>
        </p:txBody>
      </p:sp>
    </p:spTree>
    <p:extLst>
      <p:ext uri="{BB962C8B-B14F-4D97-AF65-F5344CB8AC3E}">
        <p14:creationId xmlns:p14="http://schemas.microsoft.com/office/powerpoint/2010/main" val="870265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A638C7D-9088-41A9-88A0-7357157BC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31180" y="1109243"/>
            <a:ext cx="4842710" cy="4842710"/>
            <a:chOff x="1881974" y="1174396"/>
            <a:chExt cx="5290997" cy="529099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714B173-1D32-4BBC-A685-1F5D257AB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EF82DD1-2343-4F41-B6A7-A6489A713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6" name="Oval 15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270" y="1095407"/>
            <a:ext cx="4754948" cy="4754948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F219210-B16A-47B6-9AA8-207DAFF37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5" name="Grafik 4" descr="Ein Bild, das Text, Screenshot, Software, Design enthält.&#10;&#10;Automatisch generierte Beschreibung">
            <a:extLst>
              <a:ext uri="{FF2B5EF4-FFF2-40B4-BE49-F238E27FC236}">
                <a16:creationId xmlns:a16="http://schemas.microsoft.com/office/drawing/2014/main" id="{68C7E261-33AD-F62C-3A05-48DCAD9223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1" b="3104"/>
          <a:stretch/>
        </p:blipFill>
        <p:spPr>
          <a:xfrm>
            <a:off x="2239433" y="1401578"/>
            <a:ext cx="2087034" cy="4012856"/>
          </a:xfrm>
          <a:prstGeom prst="rect">
            <a:avLst/>
          </a:prstGeom>
        </p:spPr>
      </p:pic>
      <p:grpSp>
        <p:nvGrpSpPr>
          <p:cNvPr id="22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4E8713-4D70-CEEE-BA7D-4AD9CEA0B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820369"/>
            <a:ext cx="5217173" cy="4351338"/>
          </a:xfrm>
        </p:spPr>
        <p:txBody>
          <a:bodyPr>
            <a:normAutofit/>
          </a:bodyPr>
          <a:lstStyle/>
          <a:p>
            <a:r>
              <a:rPr lang="de-DE" dirty="0"/>
              <a:t>Erstellen eigener Regionen</a:t>
            </a:r>
          </a:p>
          <a:p>
            <a:pPr lvl="1"/>
            <a:r>
              <a:rPr lang="de-DE" dirty="0"/>
              <a:t>Benötigt Login</a:t>
            </a:r>
          </a:p>
          <a:p>
            <a:pPr lvl="1"/>
            <a:r>
              <a:rPr lang="de-DE" dirty="0"/>
              <a:t>Der Nutzer kann hier eigenständig:</a:t>
            </a:r>
          </a:p>
          <a:p>
            <a:pPr lvl="2"/>
            <a:r>
              <a:rPr lang="de-DE" dirty="0"/>
              <a:t>Ein selbst gewähltes Bild</a:t>
            </a:r>
          </a:p>
          <a:p>
            <a:pPr lvl="2"/>
            <a:r>
              <a:rPr lang="de-DE" dirty="0"/>
              <a:t>Regionsnamen</a:t>
            </a:r>
          </a:p>
          <a:p>
            <a:pPr lvl="2"/>
            <a:r>
              <a:rPr lang="de-DE" dirty="0"/>
              <a:t>Beschreibung</a:t>
            </a:r>
          </a:p>
          <a:p>
            <a:pPr lvl="2"/>
            <a:r>
              <a:rPr lang="de-DE" dirty="0"/>
              <a:t>Effekte</a:t>
            </a:r>
          </a:p>
          <a:p>
            <a:pPr lvl="2"/>
            <a:r>
              <a:rPr lang="de-DE" dirty="0"/>
              <a:t>Mit anderem Nutzer über UID teilen</a:t>
            </a:r>
          </a:p>
          <a:p>
            <a:pPr marL="457200" lvl="1" indent="0">
              <a:buNone/>
            </a:pPr>
            <a:r>
              <a:rPr lang="de-DE" dirty="0"/>
              <a:t>festlegen und aufrufen</a:t>
            </a:r>
          </a:p>
        </p:txBody>
      </p:sp>
    </p:spTree>
    <p:extLst>
      <p:ext uri="{BB962C8B-B14F-4D97-AF65-F5344CB8AC3E}">
        <p14:creationId xmlns:p14="http://schemas.microsoft.com/office/powerpoint/2010/main" val="3149969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39065B-290F-25D2-A54F-0E5572353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50" y="174625"/>
            <a:ext cx="10515600" cy="1325563"/>
          </a:xfrm>
        </p:spPr>
        <p:txBody>
          <a:bodyPr/>
          <a:lstStyle/>
          <a:p>
            <a:r>
              <a:rPr lang="de-DE" sz="4000" dirty="0"/>
              <a:t>User-Generierter Content</a:t>
            </a:r>
            <a:endParaRPr lang="de-DE" sz="4000" dirty="0">
              <a:ea typeface="Source Sans Pro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4F8200-467B-A8DF-D011-314353667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350" y="1711325"/>
            <a:ext cx="4745854" cy="435133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de-DE" sz="2000" dirty="0"/>
              <a:t>Voraussetzung: Login</a:t>
            </a:r>
            <a:endParaRPr lang="de-DE" sz="2000" dirty="0">
              <a:ea typeface="Source Sans Pro"/>
            </a:endParaRPr>
          </a:p>
          <a:p>
            <a:pPr lvl="1"/>
            <a:r>
              <a:rPr lang="de-DE" sz="2000" dirty="0"/>
              <a:t>Über Google Firebase</a:t>
            </a:r>
            <a:endParaRPr lang="de-DE" sz="2000" dirty="0">
              <a:ea typeface="Source Sans Pro"/>
            </a:endParaRPr>
          </a:p>
          <a:p>
            <a:pPr lvl="2"/>
            <a:r>
              <a:rPr lang="de-DE" dirty="0"/>
              <a:t>Per E-Mail und Passwort</a:t>
            </a:r>
            <a:endParaRPr lang="de-DE" dirty="0">
              <a:ea typeface="Source Sans Pro"/>
            </a:endParaRPr>
          </a:p>
          <a:p>
            <a:pPr lvl="2"/>
            <a:r>
              <a:rPr lang="de-DE" dirty="0"/>
              <a:t>Per Google Account</a:t>
            </a:r>
            <a:endParaRPr lang="de-DE" dirty="0">
              <a:ea typeface="Source Sans Pro"/>
            </a:endParaRPr>
          </a:p>
          <a:p>
            <a:r>
              <a:rPr lang="de-DE" sz="2000" dirty="0">
                <a:latin typeface="Source Sans Pro"/>
                <a:ea typeface="Source Sans Pro"/>
                <a:cs typeface="Arial"/>
              </a:rPr>
              <a:t>Create Pages</a:t>
            </a:r>
          </a:p>
          <a:p>
            <a:pPr lvl="1"/>
            <a:r>
              <a:rPr lang="de-DE" sz="2000" dirty="0">
                <a:latin typeface="Source Sans Pro"/>
                <a:ea typeface="Source Sans Pro"/>
                <a:cs typeface="Arial"/>
              </a:rPr>
              <a:t>Bilder und Text auswählen/schreiben</a:t>
            </a:r>
            <a:endParaRPr lang="de-DE" sz="2000" dirty="0">
              <a:latin typeface="Source Sans Pro"/>
              <a:ea typeface="Source Sans Pro"/>
            </a:endParaRPr>
          </a:p>
          <a:p>
            <a:r>
              <a:rPr lang="de-DE" sz="2000" dirty="0"/>
              <a:t>Show Pages</a:t>
            </a:r>
            <a:endParaRPr lang="de-DE" sz="2000" dirty="0">
              <a:ea typeface="Source Sans Pro"/>
            </a:endParaRPr>
          </a:p>
          <a:p>
            <a:pPr lvl="1"/>
            <a:r>
              <a:rPr lang="de-DE" sz="2000" dirty="0"/>
              <a:t>Holt Data von der Firebase</a:t>
            </a:r>
            <a:endParaRPr lang="de-DE" sz="2000" dirty="0">
              <a:ea typeface="Source Sans Pro"/>
            </a:endParaRPr>
          </a:p>
          <a:p>
            <a:pPr lvl="2"/>
            <a:r>
              <a:rPr lang="de-DE" dirty="0"/>
              <a:t>Passiert im Drawer nicht erst auf der Seite Selbst um Zusätzlichen Time-lag zu vermeiden</a:t>
            </a:r>
          </a:p>
          <a:p>
            <a:pPr lvl="1"/>
            <a:r>
              <a:rPr lang="de-DE" sz="2000" dirty="0"/>
              <a:t>Benutzt zur Farbgenerierung die </a:t>
            </a:r>
            <a:r>
              <a:rPr lang="de-DE" sz="2000" dirty="0">
                <a:hlinkClick r:id="rId2"/>
              </a:rPr>
              <a:t>Palette-Generator API</a:t>
            </a:r>
            <a:endParaRPr lang="de-DE" sz="2000" dirty="0">
              <a:ea typeface="Source Sans Pro"/>
            </a:endParaRPr>
          </a:p>
          <a:p>
            <a:endParaRPr lang="de-DE" dirty="0">
              <a:latin typeface="Source Sans Pro"/>
              <a:ea typeface="Source Sans Pro"/>
            </a:endParaRPr>
          </a:p>
          <a:p>
            <a:pPr marL="0" indent="0">
              <a:buNone/>
            </a:pPr>
            <a:endParaRPr lang="de-DE" sz="2000" dirty="0">
              <a:ea typeface="Source Sans Pro"/>
            </a:endParaRPr>
          </a:p>
          <a:p>
            <a:pPr marL="457200" indent="0">
              <a:lnSpc>
                <a:spcPct val="80000"/>
              </a:lnSpc>
              <a:buNone/>
            </a:pPr>
            <a:endParaRPr lang="de-DE" dirty="0">
              <a:ea typeface="Source Sans Pro"/>
            </a:endParaRPr>
          </a:p>
        </p:txBody>
      </p:sp>
      <p:pic>
        <p:nvPicPr>
          <p:cNvPr id="6" name="Grafik 5" descr="Ein Bild, das Text, Diagramm, Screenshot, Karte enthält.&#10;&#10;Automatisch generierte Beschreibung">
            <a:hlinkClick r:id="rId3"/>
            <a:extLst>
              <a:ext uri="{FF2B5EF4-FFF2-40B4-BE49-F238E27FC236}">
                <a16:creationId xmlns:a16="http://schemas.microsoft.com/office/drawing/2014/main" id="{407EA7D2-F6CD-C3BB-1106-2B4A9E8AB8F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407" y="1324783"/>
            <a:ext cx="5491629" cy="368633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D6A8B3E8-E7CF-6411-9653-580629003369}"/>
              </a:ext>
            </a:extLst>
          </p:cNvPr>
          <p:cNvSpPr txBox="1"/>
          <p:nvPr/>
        </p:nvSpPr>
        <p:spPr>
          <a:xfrm>
            <a:off x="6229407" y="4978938"/>
            <a:ext cx="31722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Klassendiagramm der main.dart (gebaut mit plantUML</a:t>
            </a:r>
            <a:r>
              <a:rPr lang="de-DE" sz="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97887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8845EC-471D-57A9-19C8-6AB9CBE4B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6163"/>
          </a:xfrm>
        </p:spPr>
        <p:txBody>
          <a:bodyPr>
            <a:normAutofit fontScale="90000"/>
          </a:bodyPr>
          <a:lstStyle/>
          <a:p>
            <a:r>
              <a:rPr lang="de-DE" dirty="0"/>
              <a:t>Zukunftspläne</a:t>
            </a:r>
            <a:br>
              <a:rPr lang="de-DE" dirty="0"/>
            </a:br>
            <a:endParaRPr lang="de-DE" dirty="0"/>
          </a:p>
        </p:txBody>
      </p:sp>
      <p:graphicFrame>
        <p:nvGraphicFramePr>
          <p:cNvPr id="30" name="Inhaltsplatzhalter 2">
            <a:extLst>
              <a:ext uri="{FF2B5EF4-FFF2-40B4-BE49-F238E27FC236}">
                <a16:creationId xmlns:a16="http://schemas.microsoft.com/office/drawing/2014/main" id="{318C8BDD-A1B3-83CE-C028-E8DE9D466E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266469"/>
              </p:ext>
            </p:extLst>
          </p:nvPr>
        </p:nvGraphicFramePr>
        <p:xfrm>
          <a:off x="838200" y="1072342"/>
          <a:ext cx="10515600" cy="5104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6944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A537EB-C655-402C-AACE-CD97C2D89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2" y="2125737"/>
            <a:ext cx="4463623" cy="4044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8800" dirty="0"/>
              <a:t>Noch Fragen?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Grafik 4" descr="Ein Bild, das Text, Tafel, Handschrift, Brille enthält.&#10;&#10;Automatisch generierte Beschreibung">
            <a:extLst>
              <a:ext uri="{FF2B5EF4-FFF2-40B4-BE49-F238E27FC236}">
                <a16:creationId xmlns:a16="http://schemas.microsoft.com/office/drawing/2014/main" id="{72CE7E45-481F-2F79-E4B7-5159ABF979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74" r="10627" b="2"/>
          <a:stretch/>
        </p:blipFill>
        <p:spPr>
          <a:xfrm>
            <a:off x="7020480" y="871280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  <p:grpSp>
        <p:nvGrpSpPr>
          <p:cNvPr id="24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0053009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Office PowerPoint</Application>
  <PresentationFormat>Breitbild</PresentationFormat>
  <Paragraphs>93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1" baseType="lpstr">
      <vt:lpstr>Arial</vt:lpstr>
      <vt:lpstr>Source Sans Pro</vt:lpstr>
      <vt:lpstr>FunkyShapesDarkVTI</vt:lpstr>
      <vt:lpstr>D20 Weather</vt:lpstr>
      <vt:lpstr>Gliederung</vt:lpstr>
      <vt:lpstr>Unsere Idee/Vision</vt:lpstr>
      <vt:lpstr>Core-Features</vt:lpstr>
      <vt:lpstr>PowerPoint-Präsentation</vt:lpstr>
      <vt:lpstr>User-Generierter Content</vt:lpstr>
      <vt:lpstr>Zukunftspläne 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D20 Weather</dc:title>
  <dc:creator>Chris Leidich</dc:creator>
  <cp:lastModifiedBy>Chris Leidich</cp:lastModifiedBy>
  <cp:revision>104</cp:revision>
  <dcterms:created xsi:type="dcterms:W3CDTF">2024-02-03T07:23:43Z</dcterms:created>
  <dcterms:modified xsi:type="dcterms:W3CDTF">2024-02-06T15:03:27Z</dcterms:modified>
</cp:coreProperties>
</file>

<file path=docProps/thumbnail.jpeg>
</file>